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267" r:id="rId7"/>
    <p:sldId id="261" r:id="rId8"/>
    <p:sldId id="259" r:id="rId9"/>
    <p:sldId id="263" r:id="rId10"/>
    <p:sldId id="264" r:id="rId11"/>
    <p:sldId id="257" r:id="rId12"/>
    <p:sldId id="262" r:id="rId13"/>
    <p:sldId id="265" r:id="rId14"/>
    <p:sldId id="266" r:id="rId15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D1E"/>
    <a:srgbClr val="009BEF"/>
    <a:srgbClr val="643993"/>
    <a:srgbClr val="184A36"/>
    <a:srgbClr val="3A4E8C"/>
    <a:srgbClr val="E27022"/>
    <a:srgbClr val="16654D"/>
    <a:srgbClr val="BC5897"/>
    <a:srgbClr val="E49924"/>
    <a:srgbClr val="76A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4700" autoAdjust="0"/>
  </p:normalViewPr>
  <p:slideViewPr>
    <p:cSldViewPr snapToGrid="0" snapToObjects="1">
      <p:cViewPr varScale="1">
        <p:scale>
          <a:sx n="110" d="100"/>
          <a:sy n="110" d="100"/>
        </p:scale>
        <p:origin x="571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0D37A-EC9B-4D9A-8F46-5D09F1014F1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F11BC227-8186-4A6E-9F98-046108C36DA1}">
      <dgm:prSet phldrT="[Tekst]"/>
      <dgm:spPr/>
      <dgm:t>
        <a:bodyPr/>
        <a:lstStyle/>
        <a:p>
          <a:r>
            <a:rPr lang="nl-NL" dirty="0" smtClean="0"/>
            <a:t>Apotheek</a:t>
          </a:r>
          <a:endParaRPr lang="nl-NL" dirty="0"/>
        </a:p>
      </dgm:t>
    </dgm:pt>
    <dgm:pt modelId="{0553AF7E-F2DA-4E10-87EB-02A0E0D9D71F}" type="parTrans" cxnId="{CF39A468-C9B0-4CFC-839C-7EC42568C498}">
      <dgm:prSet/>
      <dgm:spPr/>
      <dgm:t>
        <a:bodyPr/>
        <a:lstStyle/>
        <a:p>
          <a:endParaRPr lang="nl-NL"/>
        </a:p>
      </dgm:t>
    </dgm:pt>
    <dgm:pt modelId="{8D2B4194-965F-4B88-9365-B507AE7135F5}" type="sibTrans" cxnId="{CF39A468-C9B0-4CFC-839C-7EC42568C498}">
      <dgm:prSet/>
      <dgm:spPr/>
      <dgm:t>
        <a:bodyPr/>
        <a:lstStyle/>
        <a:p>
          <a:endParaRPr lang="nl-NL"/>
        </a:p>
      </dgm:t>
    </dgm:pt>
    <dgm:pt modelId="{64B2976C-1271-4803-8895-1D459080CA8F}">
      <dgm:prSet phldrT="[Tekst]" custT="1"/>
      <dgm:spPr/>
      <dgm:t>
        <a:bodyPr/>
        <a:lstStyle/>
        <a:p>
          <a:r>
            <a:rPr lang="nl-NL" sz="1000" dirty="0" smtClean="0"/>
            <a:t>Medewerkers</a:t>
          </a:r>
          <a:endParaRPr lang="nl-NL" sz="1000" dirty="0"/>
        </a:p>
      </dgm:t>
    </dgm:pt>
    <dgm:pt modelId="{3306912E-6FD7-43F8-856D-F6BEE0339C0D}" type="parTrans" cxnId="{755E00E7-22A6-4263-BE60-96679C4A5156}">
      <dgm:prSet/>
      <dgm:spPr/>
      <dgm:t>
        <a:bodyPr/>
        <a:lstStyle/>
        <a:p>
          <a:endParaRPr lang="nl-NL"/>
        </a:p>
      </dgm:t>
    </dgm:pt>
    <dgm:pt modelId="{ACC71E53-C8AC-41EC-A393-BDFBFAB324BE}" type="sibTrans" cxnId="{755E00E7-22A6-4263-BE60-96679C4A5156}">
      <dgm:prSet/>
      <dgm:spPr/>
      <dgm:t>
        <a:bodyPr/>
        <a:lstStyle/>
        <a:p>
          <a:endParaRPr lang="nl-NL"/>
        </a:p>
      </dgm:t>
    </dgm:pt>
    <dgm:pt modelId="{64704A7B-E950-4F53-ADCF-DFA22507D302}">
      <dgm:prSet phldrT="[Tekst]"/>
      <dgm:spPr/>
      <dgm:t>
        <a:bodyPr/>
        <a:lstStyle/>
        <a:p>
          <a:r>
            <a:rPr lang="nl-NL" dirty="0" smtClean="0"/>
            <a:t>Oncologisch dagziekenhuis</a:t>
          </a:r>
          <a:endParaRPr lang="nl-NL" dirty="0"/>
        </a:p>
      </dgm:t>
    </dgm:pt>
    <dgm:pt modelId="{0ECC59EC-AB0B-43C6-9D1E-C183A0A0BF9A}" type="parTrans" cxnId="{805DE614-9CBF-4CC7-983E-BA20605AB142}">
      <dgm:prSet/>
      <dgm:spPr/>
      <dgm:t>
        <a:bodyPr/>
        <a:lstStyle/>
        <a:p>
          <a:endParaRPr lang="nl-NL"/>
        </a:p>
      </dgm:t>
    </dgm:pt>
    <dgm:pt modelId="{C92EB140-86DB-4FA2-9E6D-EC112E653ED6}" type="sibTrans" cxnId="{805DE614-9CBF-4CC7-983E-BA20605AB142}">
      <dgm:prSet/>
      <dgm:spPr/>
      <dgm:t>
        <a:bodyPr/>
        <a:lstStyle/>
        <a:p>
          <a:endParaRPr lang="nl-NL"/>
        </a:p>
      </dgm:t>
    </dgm:pt>
    <dgm:pt modelId="{DA517A34-F7BB-45C4-A96C-CB1F2BBA6C2F}">
      <dgm:prSet phldrT="[Tekst]" custT="1"/>
      <dgm:spPr/>
      <dgm:t>
        <a:bodyPr/>
        <a:lstStyle/>
        <a:p>
          <a:r>
            <a:rPr lang="nl-NL" sz="1000" dirty="0" smtClean="0"/>
            <a:t>Infrastructuur</a:t>
          </a:r>
          <a:endParaRPr lang="nl-NL" sz="1000" dirty="0"/>
        </a:p>
      </dgm:t>
    </dgm:pt>
    <dgm:pt modelId="{E33D869E-D48A-4513-AFAA-319299052CFA}" type="parTrans" cxnId="{11DD548D-25D5-4DF8-ACF4-BD5B9C7BFBF9}">
      <dgm:prSet/>
      <dgm:spPr/>
      <dgm:t>
        <a:bodyPr/>
        <a:lstStyle/>
        <a:p>
          <a:endParaRPr lang="nl-NL"/>
        </a:p>
      </dgm:t>
    </dgm:pt>
    <dgm:pt modelId="{593BF3D1-851D-47ED-885C-E21DCED537B0}" type="sibTrans" cxnId="{11DD548D-25D5-4DF8-ACF4-BD5B9C7BFBF9}">
      <dgm:prSet/>
      <dgm:spPr/>
      <dgm:t>
        <a:bodyPr/>
        <a:lstStyle/>
        <a:p>
          <a:endParaRPr lang="nl-NL"/>
        </a:p>
      </dgm:t>
    </dgm:pt>
    <dgm:pt modelId="{64603F97-5897-4C76-B1B5-2958AE4C2FD4}">
      <dgm:prSet phldrT="[Tekst]" custT="1"/>
      <dgm:spPr/>
      <dgm:t>
        <a:bodyPr/>
        <a:lstStyle/>
        <a:p>
          <a:r>
            <a:rPr lang="nl-NL" sz="1000" dirty="0" smtClean="0"/>
            <a:t>Verpleging</a:t>
          </a:r>
          <a:endParaRPr lang="nl-NL" sz="1000" dirty="0"/>
        </a:p>
      </dgm:t>
    </dgm:pt>
    <dgm:pt modelId="{D19F75E9-0BA1-4FDD-BE71-65B7FD86B3C3}" type="parTrans" cxnId="{BA085B95-ED21-42FC-A5FD-2AB99F5BA757}">
      <dgm:prSet/>
      <dgm:spPr/>
      <dgm:t>
        <a:bodyPr/>
        <a:lstStyle/>
        <a:p>
          <a:endParaRPr lang="nl-NL"/>
        </a:p>
      </dgm:t>
    </dgm:pt>
    <dgm:pt modelId="{4D11A458-0793-404A-88C0-9A02D70C0116}" type="sibTrans" cxnId="{BA085B95-ED21-42FC-A5FD-2AB99F5BA757}">
      <dgm:prSet/>
      <dgm:spPr/>
      <dgm:t>
        <a:bodyPr/>
        <a:lstStyle/>
        <a:p>
          <a:endParaRPr lang="nl-NL"/>
        </a:p>
      </dgm:t>
    </dgm:pt>
    <dgm:pt modelId="{446934C1-982A-4E43-B09D-B90DE3E1781B}">
      <dgm:prSet custT="1"/>
      <dgm:spPr/>
      <dgm:t>
        <a:bodyPr/>
        <a:lstStyle/>
        <a:p>
          <a:r>
            <a:rPr lang="nl-NL" sz="1000" dirty="0" smtClean="0"/>
            <a:t>Arts</a:t>
          </a:r>
          <a:endParaRPr lang="nl-NL" sz="1000" dirty="0"/>
        </a:p>
      </dgm:t>
    </dgm:pt>
    <dgm:pt modelId="{9A1C6AFB-5831-41C1-99CF-D06BE8B6D7EB}" type="parTrans" cxnId="{F2A44210-80C0-4F7A-8EA4-16A144DEBB56}">
      <dgm:prSet/>
      <dgm:spPr/>
      <dgm:t>
        <a:bodyPr/>
        <a:lstStyle/>
        <a:p>
          <a:endParaRPr lang="nl-NL"/>
        </a:p>
      </dgm:t>
    </dgm:pt>
    <dgm:pt modelId="{14466504-706C-4672-83B2-E125D98600B8}" type="sibTrans" cxnId="{F2A44210-80C0-4F7A-8EA4-16A144DEBB56}">
      <dgm:prSet/>
      <dgm:spPr/>
      <dgm:t>
        <a:bodyPr/>
        <a:lstStyle/>
        <a:p>
          <a:endParaRPr lang="nl-NL"/>
        </a:p>
      </dgm:t>
    </dgm:pt>
    <dgm:pt modelId="{59BCD91E-C2E7-4FC8-B072-4044FCC8175D}">
      <dgm:prSet custT="1"/>
      <dgm:spPr/>
      <dgm:t>
        <a:bodyPr/>
        <a:lstStyle/>
        <a:p>
          <a:r>
            <a:rPr lang="nl-NL" sz="1000" dirty="0" smtClean="0"/>
            <a:t>Patiënt</a:t>
          </a:r>
          <a:endParaRPr lang="nl-NL" sz="1000" dirty="0"/>
        </a:p>
      </dgm:t>
    </dgm:pt>
    <dgm:pt modelId="{9CEB8BA7-B82D-421D-A916-D422C14B4259}" type="parTrans" cxnId="{71EB49B0-802D-4DC1-953C-A630EC45C98D}">
      <dgm:prSet/>
      <dgm:spPr/>
      <dgm:t>
        <a:bodyPr/>
        <a:lstStyle/>
        <a:p>
          <a:endParaRPr lang="nl-NL"/>
        </a:p>
      </dgm:t>
    </dgm:pt>
    <dgm:pt modelId="{7A617EBC-59E6-4722-B545-4271D576D22D}" type="sibTrans" cxnId="{71EB49B0-802D-4DC1-953C-A630EC45C98D}">
      <dgm:prSet/>
      <dgm:spPr/>
      <dgm:t>
        <a:bodyPr/>
        <a:lstStyle/>
        <a:p>
          <a:endParaRPr lang="nl-NL"/>
        </a:p>
      </dgm:t>
    </dgm:pt>
    <dgm:pt modelId="{12656A26-EB10-4316-AEE6-52F56A4075C4}">
      <dgm:prSet phldrT="[Tekst]" custT="1"/>
      <dgm:spPr/>
      <dgm:t>
        <a:bodyPr/>
        <a:lstStyle/>
        <a:p>
          <a:r>
            <a:rPr lang="nl-NL" sz="1000" dirty="0" smtClean="0"/>
            <a:t>Infrastructuur</a:t>
          </a:r>
          <a:endParaRPr lang="nl-NL" sz="1000" dirty="0"/>
        </a:p>
      </dgm:t>
    </dgm:pt>
    <dgm:pt modelId="{94D92897-59C5-4CAC-9FB8-3CC6C03F1120}" type="parTrans" cxnId="{4C950A25-3574-4C3D-A2FB-DE3E9A47A6A4}">
      <dgm:prSet/>
      <dgm:spPr/>
      <dgm:t>
        <a:bodyPr/>
        <a:lstStyle/>
        <a:p>
          <a:endParaRPr lang="nl-NL"/>
        </a:p>
      </dgm:t>
    </dgm:pt>
    <dgm:pt modelId="{9DB2F2CE-8035-4E24-A48B-32428EDC4EC6}" type="sibTrans" cxnId="{4C950A25-3574-4C3D-A2FB-DE3E9A47A6A4}">
      <dgm:prSet/>
      <dgm:spPr/>
      <dgm:t>
        <a:bodyPr/>
        <a:lstStyle/>
        <a:p>
          <a:endParaRPr lang="nl-NL"/>
        </a:p>
      </dgm:t>
    </dgm:pt>
    <dgm:pt modelId="{F47FB488-81A2-4AF1-81B9-840E6F86399F}">
      <dgm:prSet phldrT="[Tekst]"/>
      <dgm:spPr/>
      <dgm:t>
        <a:bodyPr/>
        <a:lstStyle/>
        <a:p>
          <a:r>
            <a:rPr lang="nl-NL" dirty="0" smtClean="0"/>
            <a:t>Andere partners</a:t>
          </a:r>
          <a:endParaRPr lang="nl-NL" dirty="0"/>
        </a:p>
      </dgm:t>
    </dgm:pt>
    <dgm:pt modelId="{69947E8C-9A99-452E-8E91-F0BF89549080}" type="parTrans" cxnId="{F8B5EBE0-87D5-47F8-8B2D-662E5EBF5799}">
      <dgm:prSet/>
      <dgm:spPr/>
      <dgm:t>
        <a:bodyPr/>
        <a:lstStyle/>
        <a:p>
          <a:endParaRPr lang="nl-NL"/>
        </a:p>
      </dgm:t>
    </dgm:pt>
    <dgm:pt modelId="{BD634251-A665-4A55-A7CC-038C2DDE2D2D}" type="sibTrans" cxnId="{F8B5EBE0-87D5-47F8-8B2D-662E5EBF5799}">
      <dgm:prSet/>
      <dgm:spPr/>
      <dgm:t>
        <a:bodyPr/>
        <a:lstStyle/>
        <a:p>
          <a:endParaRPr lang="nl-NL"/>
        </a:p>
      </dgm:t>
    </dgm:pt>
    <dgm:pt modelId="{07B22F5F-6E14-4D9D-B1C4-1A63416D748B}">
      <dgm:prSet/>
      <dgm:spPr/>
      <dgm:t>
        <a:bodyPr/>
        <a:lstStyle/>
        <a:p>
          <a:r>
            <a:rPr lang="nl-NL" dirty="0" smtClean="0"/>
            <a:t>Labo</a:t>
          </a:r>
          <a:endParaRPr lang="nl-NL" dirty="0"/>
        </a:p>
      </dgm:t>
    </dgm:pt>
    <dgm:pt modelId="{559DF035-E405-4F68-A8AB-DD304BE068A7}" type="parTrans" cxnId="{9D19CBB0-56FC-4ED9-AD70-31530390716F}">
      <dgm:prSet/>
      <dgm:spPr/>
      <dgm:t>
        <a:bodyPr/>
        <a:lstStyle/>
        <a:p>
          <a:endParaRPr lang="nl-NL"/>
        </a:p>
      </dgm:t>
    </dgm:pt>
    <dgm:pt modelId="{C106EB79-E1FD-413B-B107-8950B2D116C7}" type="sibTrans" cxnId="{9D19CBB0-56FC-4ED9-AD70-31530390716F}">
      <dgm:prSet/>
      <dgm:spPr/>
      <dgm:t>
        <a:bodyPr/>
        <a:lstStyle/>
        <a:p>
          <a:endParaRPr lang="nl-NL"/>
        </a:p>
      </dgm:t>
    </dgm:pt>
    <dgm:pt modelId="{90047BD0-0553-4E85-90BC-536D7416F10C}">
      <dgm:prSet/>
      <dgm:spPr/>
      <dgm:t>
        <a:bodyPr/>
        <a:lstStyle/>
        <a:p>
          <a:r>
            <a:rPr lang="nl-NL" dirty="0" smtClean="0"/>
            <a:t>Schoonmaak</a:t>
          </a:r>
          <a:endParaRPr lang="nl-NL" dirty="0"/>
        </a:p>
      </dgm:t>
    </dgm:pt>
    <dgm:pt modelId="{0F57AB58-BBAD-4A18-AC01-25C22F3B9945}" type="parTrans" cxnId="{903FBAC6-DF57-4B5B-B2AB-6A708384A598}">
      <dgm:prSet/>
      <dgm:spPr/>
      <dgm:t>
        <a:bodyPr/>
        <a:lstStyle/>
        <a:p>
          <a:endParaRPr lang="nl-NL"/>
        </a:p>
      </dgm:t>
    </dgm:pt>
    <dgm:pt modelId="{4E65B369-83ED-469F-95D1-D968E578B980}" type="sibTrans" cxnId="{903FBAC6-DF57-4B5B-B2AB-6A708384A598}">
      <dgm:prSet/>
      <dgm:spPr/>
      <dgm:t>
        <a:bodyPr/>
        <a:lstStyle/>
        <a:p>
          <a:endParaRPr lang="nl-NL"/>
        </a:p>
      </dgm:t>
    </dgm:pt>
    <dgm:pt modelId="{02884AC6-977F-4275-8786-55A355CABAAE}">
      <dgm:prSet/>
      <dgm:spPr/>
      <dgm:t>
        <a:bodyPr/>
        <a:lstStyle/>
        <a:p>
          <a:r>
            <a:rPr lang="nl-NL" dirty="0" smtClean="0"/>
            <a:t>IT</a:t>
          </a:r>
          <a:endParaRPr lang="nl-NL" dirty="0"/>
        </a:p>
      </dgm:t>
    </dgm:pt>
    <dgm:pt modelId="{070DEB5D-10D9-4C8D-9894-964C07AD6548}" type="parTrans" cxnId="{9EC599F9-511D-4160-AB3D-85CB7F1D33F8}">
      <dgm:prSet/>
      <dgm:spPr/>
      <dgm:t>
        <a:bodyPr/>
        <a:lstStyle/>
        <a:p>
          <a:endParaRPr lang="nl-NL"/>
        </a:p>
      </dgm:t>
    </dgm:pt>
    <dgm:pt modelId="{CD3EA4D1-56F4-4B79-85D8-F10372DB8A78}" type="sibTrans" cxnId="{9EC599F9-511D-4160-AB3D-85CB7F1D33F8}">
      <dgm:prSet/>
      <dgm:spPr/>
      <dgm:t>
        <a:bodyPr/>
        <a:lstStyle/>
        <a:p>
          <a:endParaRPr lang="nl-NL"/>
        </a:p>
      </dgm:t>
    </dgm:pt>
    <dgm:pt modelId="{F4F73494-FB75-4130-AC73-B35F240D3FBF}">
      <dgm:prSet/>
      <dgm:spPr/>
      <dgm:t>
        <a:bodyPr/>
        <a:lstStyle/>
        <a:p>
          <a:r>
            <a:rPr lang="nl-NL" dirty="0" smtClean="0"/>
            <a:t>TD</a:t>
          </a:r>
          <a:endParaRPr lang="nl-NL" dirty="0"/>
        </a:p>
      </dgm:t>
    </dgm:pt>
    <dgm:pt modelId="{DB3590A0-E4ED-4A04-8203-A2C81D4C6B3E}" type="parTrans" cxnId="{CBCC37F9-718A-4BD1-A02D-E80B6AB32F03}">
      <dgm:prSet/>
      <dgm:spPr/>
      <dgm:t>
        <a:bodyPr/>
        <a:lstStyle/>
        <a:p>
          <a:endParaRPr lang="nl-NL"/>
        </a:p>
      </dgm:t>
    </dgm:pt>
    <dgm:pt modelId="{41264831-38E7-4676-BD47-9A9AFC483A23}" type="sibTrans" cxnId="{CBCC37F9-718A-4BD1-A02D-E80B6AB32F03}">
      <dgm:prSet/>
      <dgm:spPr/>
      <dgm:t>
        <a:bodyPr/>
        <a:lstStyle/>
        <a:p>
          <a:endParaRPr lang="nl-NL"/>
        </a:p>
      </dgm:t>
    </dgm:pt>
    <dgm:pt modelId="{602268FE-93DA-4173-A144-622D2C46870C}">
      <dgm:prSet custT="1"/>
      <dgm:spPr/>
      <dgm:t>
        <a:bodyPr/>
        <a:lstStyle/>
        <a:p>
          <a:r>
            <a:rPr lang="nl-NL" sz="800" dirty="0" smtClean="0"/>
            <a:t>Doorgeefsas/buizenpost (1 richting!)</a:t>
          </a:r>
          <a:endParaRPr lang="nl-NL" sz="800" dirty="0"/>
        </a:p>
      </dgm:t>
    </dgm:pt>
    <dgm:pt modelId="{74FE41DD-7DB9-4F29-BF1F-9C8B7B156990}" type="parTrans" cxnId="{101A2062-C7A4-4DB1-A88F-AEEEC0250112}">
      <dgm:prSet/>
      <dgm:spPr/>
      <dgm:t>
        <a:bodyPr/>
        <a:lstStyle/>
        <a:p>
          <a:endParaRPr lang="nl-NL"/>
        </a:p>
      </dgm:t>
    </dgm:pt>
    <dgm:pt modelId="{B6391D0D-AD2F-4E0A-8EC9-AE50477ABCB9}" type="sibTrans" cxnId="{101A2062-C7A4-4DB1-A88F-AEEEC0250112}">
      <dgm:prSet/>
      <dgm:spPr/>
      <dgm:t>
        <a:bodyPr/>
        <a:lstStyle/>
        <a:p>
          <a:endParaRPr lang="nl-NL"/>
        </a:p>
      </dgm:t>
    </dgm:pt>
    <dgm:pt modelId="{90069958-A4A6-437C-AE69-3BD6FE82B02B}">
      <dgm:prSet custT="1"/>
      <dgm:spPr/>
      <dgm:t>
        <a:bodyPr/>
        <a:lstStyle/>
        <a:p>
          <a:r>
            <a:rPr lang="nl-NL" sz="800" dirty="0" smtClean="0"/>
            <a:t>Opslag planbare bereidingen</a:t>
          </a:r>
          <a:endParaRPr lang="nl-NL" sz="800" dirty="0"/>
        </a:p>
      </dgm:t>
    </dgm:pt>
    <dgm:pt modelId="{25746854-679F-4697-B0AC-E78B48C76B95}" type="parTrans" cxnId="{B4D7EA5D-EF6D-4F7F-A89D-A442474EC9F6}">
      <dgm:prSet/>
      <dgm:spPr/>
      <dgm:t>
        <a:bodyPr/>
        <a:lstStyle/>
        <a:p>
          <a:endParaRPr lang="nl-NL"/>
        </a:p>
      </dgm:t>
    </dgm:pt>
    <dgm:pt modelId="{5ADC7516-5B8A-4DBE-AF95-28EBB1DFDD02}" type="sibTrans" cxnId="{B4D7EA5D-EF6D-4F7F-A89D-A442474EC9F6}">
      <dgm:prSet/>
      <dgm:spPr/>
      <dgm:t>
        <a:bodyPr/>
        <a:lstStyle/>
        <a:p>
          <a:endParaRPr lang="nl-NL"/>
        </a:p>
      </dgm:t>
    </dgm:pt>
    <dgm:pt modelId="{CFF0240D-51CE-43F7-AAFA-2AA19EC7E94E}">
      <dgm:prSet custT="1"/>
      <dgm:spPr/>
      <dgm:t>
        <a:bodyPr/>
        <a:lstStyle/>
        <a:p>
          <a:r>
            <a:rPr lang="nl-NL" sz="800" dirty="0" smtClean="0"/>
            <a:t>Geen loket</a:t>
          </a:r>
          <a:endParaRPr lang="nl-NL" sz="800" dirty="0"/>
        </a:p>
      </dgm:t>
    </dgm:pt>
    <dgm:pt modelId="{DE72FFB6-DB37-45FA-9150-B5EE5B3749D8}" type="parTrans" cxnId="{8AAA2F34-A1B8-462B-A2A3-6665D07CDBD1}">
      <dgm:prSet/>
      <dgm:spPr/>
      <dgm:t>
        <a:bodyPr/>
        <a:lstStyle/>
        <a:p>
          <a:endParaRPr lang="nl-NL"/>
        </a:p>
      </dgm:t>
    </dgm:pt>
    <dgm:pt modelId="{40892CB6-0EED-405B-B2C7-42B9A5565285}" type="sibTrans" cxnId="{8AAA2F34-A1B8-462B-A2A3-6665D07CDBD1}">
      <dgm:prSet/>
      <dgm:spPr/>
      <dgm:t>
        <a:bodyPr/>
        <a:lstStyle/>
        <a:p>
          <a:endParaRPr lang="nl-NL"/>
        </a:p>
      </dgm:t>
    </dgm:pt>
    <dgm:pt modelId="{D6502F4F-35F1-4421-95DC-3B5664DABF74}">
      <dgm:prSet custT="1"/>
      <dgm:spPr/>
      <dgm:t>
        <a:bodyPr/>
        <a:lstStyle/>
        <a:p>
          <a:r>
            <a:rPr lang="nl-NL" sz="800" dirty="0" smtClean="0"/>
            <a:t>Minder bellen, meer digitale communicatie</a:t>
          </a:r>
          <a:endParaRPr lang="nl-NL" sz="800" dirty="0"/>
        </a:p>
      </dgm:t>
    </dgm:pt>
    <dgm:pt modelId="{A879D8AB-26D6-4B3F-9EB2-40D63C03F698}" type="parTrans" cxnId="{B43DEF00-C346-4E80-94C5-3ED96DB599BE}">
      <dgm:prSet/>
      <dgm:spPr/>
      <dgm:t>
        <a:bodyPr/>
        <a:lstStyle/>
        <a:p>
          <a:endParaRPr lang="nl-NL"/>
        </a:p>
      </dgm:t>
    </dgm:pt>
    <dgm:pt modelId="{234B120A-37C4-42F1-AC02-BFD850B1F37E}" type="sibTrans" cxnId="{B43DEF00-C346-4E80-94C5-3ED96DB599BE}">
      <dgm:prSet/>
      <dgm:spPr/>
      <dgm:t>
        <a:bodyPr/>
        <a:lstStyle/>
        <a:p>
          <a:endParaRPr lang="nl-NL"/>
        </a:p>
      </dgm:t>
    </dgm:pt>
    <dgm:pt modelId="{9108C5F3-7963-4F39-BDB0-1878F8C7CA98}">
      <dgm:prSet custT="1"/>
      <dgm:spPr/>
      <dgm:t>
        <a:bodyPr/>
        <a:lstStyle/>
        <a:p>
          <a:r>
            <a:rPr lang="nl-NL" sz="800" dirty="0" smtClean="0"/>
            <a:t>Inzetten op planbare bereidingen (</a:t>
          </a:r>
          <a:r>
            <a:rPr lang="nl-NL" sz="800" dirty="0" err="1" smtClean="0"/>
            <a:t>dosebanding</a:t>
          </a:r>
          <a:r>
            <a:rPr lang="nl-NL" sz="800" dirty="0" smtClean="0"/>
            <a:t>, project bloedafname op voorhand)</a:t>
          </a:r>
          <a:endParaRPr lang="nl-NL" sz="800" dirty="0"/>
        </a:p>
      </dgm:t>
    </dgm:pt>
    <dgm:pt modelId="{95D615FC-6C73-4E3D-B56D-ADBEAC9F98C8}" type="parTrans" cxnId="{5646AA42-4326-405A-ABBB-4FBDB4BDD14B}">
      <dgm:prSet/>
      <dgm:spPr/>
      <dgm:t>
        <a:bodyPr/>
        <a:lstStyle/>
        <a:p>
          <a:endParaRPr lang="nl-NL"/>
        </a:p>
      </dgm:t>
    </dgm:pt>
    <dgm:pt modelId="{2C821D97-0BB9-49BE-B0D2-D8B06AEA803D}" type="sibTrans" cxnId="{5646AA42-4326-405A-ABBB-4FBDB4BDD14B}">
      <dgm:prSet/>
      <dgm:spPr/>
      <dgm:t>
        <a:bodyPr/>
        <a:lstStyle/>
        <a:p>
          <a:endParaRPr lang="nl-NL"/>
        </a:p>
      </dgm:t>
    </dgm:pt>
    <dgm:pt modelId="{9DC3D0F7-3EE5-402A-AEC1-3A91E74FB04D}">
      <dgm:prSet custT="1"/>
      <dgm:spPr/>
      <dgm:t>
        <a:bodyPr/>
        <a:lstStyle/>
        <a:p>
          <a:r>
            <a:rPr lang="nl-NL" sz="800" dirty="0" smtClean="0"/>
            <a:t>Orale antitumorale therapie afhalen</a:t>
          </a:r>
          <a:endParaRPr lang="nl-NL" sz="800" dirty="0"/>
        </a:p>
      </dgm:t>
    </dgm:pt>
    <dgm:pt modelId="{E3FB96D8-ED0E-4860-B99B-A1DF5F2166FE}" type="parTrans" cxnId="{1E8F1217-37CE-4F55-AB43-5E620B9E4217}">
      <dgm:prSet/>
      <dgm:spPr/>
      <dgm:t>
        <a:bodyPr/>
        <a:lstStyle/>
        <a:p>
          <a:endParaRPr lang="nl-NL"/>
        </a:p>
      </dgm:t>
    </dgm:pt>
    <dgm:pt modelId="{9CF66E9A-4E8C-4872-94B3-CDBCF5035E08}" type="sibTrans" cxnId="{1E8F1217-37CE-4F55-AB43-5E620B9E4217}">
      <dgm:prSet/>
      <dgm:spPr/>
      <dgm:t>
        <a:bodyPr/>
        <a:lstStyle/>
        <a:p>
          <a:endParaRPr lang="nl-NL"/>
        </a:p>
      </dgm:t>
    </dgm:pt>
    <dgm:pt modelId="{85BA854D-172C-4D5E-B4AA-C7B67A999B9A}">
      <dgm:prSet custT="1"/>
      <dgm:spPr/>
      <dgm:t>
        <a:bodyPr/>
        <a:lstStyle/>
        <a:p>
          <a:r>
            <a:rPr lang="nl-NL" sz="800" dirty="0" smtClean="0"/>
            <a:t>Kortere afstand tot </a:t>
          </a:r>
          <a:r>
            <a:rPr lang="nl-NL" sz="800" dirty="0" err="1" smtClean="0"/>
            <a:t>cleanroom</a:t>
          </a:r>
          <a:r>
            <a:rPr lang="nl-NL" sz="800" dirty="0" smtClean="0"/>
            <a:t> (o.a. SC ruimte)</a:t>
          </a:r>
          <a:endParaRPr lang="nl-NL" sz="800" dirty="0"/>
        </a:p>
      </dgm:t>
    </dgm:pt>
    <dgm:pt modelId="{435ACF67-454C-468F-BFB2-F03425E6293D}" type="parTrans" cxnId="{9CCAEFE3-9596-4CA6-AF07-88D2B4F1EB5C}">
      <dgm:prSet/>
      <dgm:spPr/>
      <dgm:t>
        <a:bodyPr/>
        <a:lstStyle/>
        <a:p>
          <a:endParaRPr lang="nl-NL"/>
        </a:p>
      </dgm:t>
    </dgm:pt>
    <dgm:pt modelId="{514B9BFF-47DA-45AD-9925-EB4B01C677CA}" type="sibTrans" cxnId="{9CCAEFE3-9596-4CA6-AF07-88D2B4F1EB5C}">
      <dgm:prSet/>
      <dgm:spPr/>
      <dgm:t>
        <a:bodyPr/>
        <a:lstStyle/>
        <a:p>
          <a:endParaRPr lang="nl-NL"/>
        </a:p>
      </dgm:t>
    </dgm:pt>
    <dgm:pt modelId="{CF2F9F76-8958-4D4A-81AC-03B2BEF5CDF0}">
      <dgm:prSet custT="1"/>
      <dgm:spPr/>
      <dgm:t>
        <a:bodyPr/>
        <a:lstStyle/>
        <a:p>
          <a:r>
            <a:rPr lang="nl-NL" sz="800" dirty="0" smtClean="0"/>
            <a:t>Project bloedafname op voorhand</a:t>
          </a:r>
          <a:endParaRPr lang="nl-NL" sz="800" dirty="0"/>
        </a:p>
      </dgm:t>
    </dgm:pt>
    <dgm:pt modelId="{85161C1E-8B65-47D7-B981-AE908C03915B}" type="parTrans" cxnId="{D6587302-5BF9-4024-9E21-98E134EDEC4F}">
      <dgm:prSet/>
      <dgm:spPr/>
      <dgm:t>
        <a:bodyPr/>
        <a:lstStyle/>
        <a:p>
          <a:endParaRPr lang="nl-NL"/>
        </a:p>
      </dgm:t>
    </dgm:pt>
    <dgm:pt modelId="{11C3DB80-0FDC-408F-B20B-6AD8D6F10FB0}" type="sibTrans" cxnId="{D6587302-5BF9-4024-9E21-98E134EDEC4F}">
      <dgm:prSet/>
      <dgm:spPr/>
      <dgm:t>
        <a:bodyPr/>
        <a:lstStyle/>
        <a:p>
          <a:endParaRPr lang="nl-NL"/>
        </a:p>
      </dgm:t>
    </dgm:pt>
    <dgm:pt modelId="{3EA288BE-DEFC-4787-B3C3-35E149FBC4CF}">
      <dgm:prSet custT="1"/>
      <dgm:spPr/>
      <dgm:t>
        <a:bodyPr/>
        <a:lstStyle/>
        <a:p>
          <a:r>
            <a:rPr lang="nl-NL" sz="800" dirty="0" err="1" smtClean="0"/>
            <a:t>Herorganisatie</a:t>
          </a:r>
          <a:r>
            <a:rPr lang="nl-NL" sz="800" dirty="0" smtClean="0"/>
            <a:t> agenda dagziekenhuis disciplines oncologie </a:t>
          </a:r>
          <a:r>
            <a:rPr lang="nl-NL" sz="800" dirty="0" err="1" smtClean="0"/>
            <a:t>i.f.v</a:t>
          </a:r>
          <a:r>
            <a:rPr lang="nl-NL" sz="800" dirty="0" smtClean="0"/>
            <a:t>. planbare bereidingen</a:t>
          </a:r>
          <a:endParaRPr lang="nl-NL" sz="800" dirty="0"/>
        </a:p>
      </dgm:t>
    </dgm:pt>
    <dgm:pt modelId="{7F7714E0-0109-44E9-976A-2B8883BB6A46}" type="parTrans" cxnId="{4B74F923-04B7-45F7-9B06-3E43E5E9DA07}">
      <dgm:prSet/>
      <dgm:spPr/>
      <dgm:t>
        <a:bodyPr/>
        <a:lstStyle/>
        <a:p>
          <a:endParaRPr lang="nl-NL"/>
        </a:p>
      </dgm:t>
    </dgm:pt>
    <dgm:pt modelId="{0AC878EC-D0BD-4013-8760-191AD7DB0B91}" type="sibTrans" cxnId="{4B74F923-04B7-45F7-9B06-3E43E5E9DA07}">
      <dgm:prSet/>
      <dgm:spPr/>
      <dgm:t>
        <a:bodyPr/>
        <a:lstStyle/>
        <a:p>
          <a:endParaRPr lang="nl-NL"/>
        </a:p>
      </dgm:t>
    </dgm:pt>
    <dgm:pt modelId="{8690A54D-F811-4FD1-824E-71B876D9A550}">
      <dgm:prSet custT="1"/>
      <dgm:spPr/>
      <dgm:t>
        <a:bodyPr/>
        <a:lstStyle/>
        <a:p>
          <a:r>
            <a:rPr lang="nl-NL" sz="800" dirty="0" smtClean="0"/>
            <a:t>Langere wachttijd </a:t>
          </a:r>
          <a:r>
            <a:rPr lang="nl-NL" sz="800" dirty="0" smtClean="0">
              <a:sym typeface="Wingdings" panose="05000000000000000000" pitchFamily="2" charset="2"/>
            </a:rPr>
            <a:t> inzetten op planbare bereidingen</a:t>
          </a:r>
          <a:endParaRPr lang="nl-NL" sz="800" dirty="0"/>
        </a:p>
      </dgm:t>
    </dgm:pt>
    <dgm:pt modelId="{2AD26DC7-7D76-4178-8858-456EAA368BAE}" type="parTrans" cxnId="{CF903D53-9EAF-4CEF-872D-11347083AFD8}">
      <dgm:prSet/>
      <dgm:spPr/>
      <dgm:t>
        <a:bodyPr/>
        <a:lstStyle/>
        <a:p>
          <a:endParaRPr lang="nl-NL"/>
        </a:p>
      </dgm:t>
    </dgm:pt>
    <dgm:pt modelId="{49DEEC4F-4E61-4688-9A56-D8B473F3CDBD}" type="sibTrans" cxnId="{CF903D53-9EAF-4CEF-872D-11347083AFD8}">
      <dgm:prSet/>
      <dgm:spPr/>
      <dgm:t>
        <a:bodyPr/>
        <a:lstStyle/>
        <a:p>
          <a:endParaRPr lang="nl-NL"/>
        </a:p>
      </dgm:t>
    </dgm:pt>
    <dgm:pt modelId="{C00D0DC8-4F24-4A38-9EA2-C8FF2760B8E2}">
      <dgm:prSet custT="1"/>
      <dgm:spPr/>
      <dgm:t>
        <a:bodyPr/>
        <a:lstStyle/>
        <a:p>
          <a:r>
            <a:rPr lang="nl-NL" sz="800" dirty="0" smtClean="0"/>
            <a:t>Bloedafname op voorhand</a:t>
          </a:r>
          <a:endParaRPr lang="nl-NL" sz="800" dirty="0"/>
        </a:p>
      </dgm:t>
    </dgm:pt>
    <dgm:pt modelId="{DE13B17A-369F-45CD-9910-E5E63674D0CC}" type="parTrans" cxnId="{3DA291D6-6B98-4922-B57B-8053E6542776}">
      <dgm:prSet/>
      <dgm:spPr/>
      <dgm:t>
        <a:bodyPr/>
        <a:lstStyle/>
        <a:p>
          <a:endParaRPr lang="nl-NL"/>
        </a:p>
      </dgm:t>
    </dgm:pt>
    <dgm:pt modelId="{919C1541-ECF0-49C2-B1CC-CB5F651DD5F4}" type="sibTrans" cxnId="{3DA291D6-6B98-4922-B57B-8053E6542776}">
      <dgm:prSet/>
      <dgm:spPr/>
      <dgm:t>
        <a:bodyPr/>
        <a:lstStyle/>
        <a:p>
          <a:endParaRPr lang="nl-NL"/>
        </a:p>
      </dgm:t>
    </dgm:pt>
    <dgm:pt modelId="{BA073F91-5459-44E8-AF6C-9A04EF2E45C7}">
      <dgm:prSet custT="1"/>
      <dgm:spPr/>
      <dgm:t>
        <a:bodyPr/>
        <a:lstStyle/>
        <a:p>
          <a:r>
            <a:rPr lang="nl-NL" sz="800" dirty="0" smtClean="0"/>
            <a:t>Nieuwe </a:t>
          </a:r>
          <a:r>
            <a:rPr lang="nl-NL" sz="800" dirty="0" err="1" smtClean="0"/>
            <a:t>cleanroom</a:t>
          </a:r>
          <a:r>
            <a:rPr lang="nl-NL" sz="800" dirty="0" smtClean="0"/>
            <a:t> met strenge eisen kledij, schoonmaak, ontsmetting</a:t>
          </a:r>
          <a:endParaRPr lang="nl-NL" sz="800" dirty="0"/>
        </a:p>
      </dgm:t>
    </dgm:pt>
    <dgm:pt modelId="{33C93134-A5EC-4A26-A4AB-01A2DDAD8CCA}" type="parTrans" cxnId="{309E7877-7BC5-440B-8C68-35521DA54454}">
      <dgm:prSet/>
      <dgm:spPr/>
      <dgm:t>
        <a:bodyPr/>
        <a:lstStyle/>
        <a:p>
          <a:endParaRPr lang="nl-NL"/>
        </a:p>
      </dgm:t>
    </dgm:pt>
    <dgm:pt modelId="{1DD272B0-DFDA-4F48-89F3-B95C8F8E174B}" type="sibTrans" cxnId="{309E7877-7BC5-440B-8C68-35521DA54454}">
      <dgm:prSet/>
      <dgm:spPr/>
      <dgm:t>
        <a:bodyPr/>
        <a:lstStyle/>
        <a:p>
          <a:endParaRPr lang="nl-NL"/>
        </a:p>
      </dgm:t>
    </dgm:pt>
    <dgm:pt modelId="{722288CC-715B-4728-B586-9464C1B4BBE1}">
      <dgm:prSet custT="1"/>
      <dgm:spPr/>
      <dgm:t>
        <a:bodyPr/>
        <a:lstStyle/>
        <a:p>
          <a:r>
            <a:rPr lang="nl-NL" sz="800" dirty="0" smtClean="0"/>
            <a:t>Elektronische documentatie en registratie</a:t>
          </a:r>
          <a:endParaRPr lang="nl-NL" sz="800" dirty="0"/>
        </a:p>
      </dgm:t>
    </dgm:pt>
    <dgm:pt modelId="{8A0AAEC2-9144-4553-8344-CCAE4B4FEBB7}" type="parTrans" cxnId="{9EB548A1-994C-4462-960B-D4D15119C98F}">
      <dgm:prSet/>
      <dgm:spPr/>
      <dgm:t>
        <a:bodyPr/>
        <a:lstStyle/>
        <a:p>
          <a:endParaRPr lang="nl-NL"/>
        </a:p>
      </dgm:t>
    </dgm:pt>
    <dgm:pt modelId="{31148CBB-E4F3-43EA-A8D5-F2AC2BE49072}" type="sibTrans" cxnId="{9EB548A1-994C-4462-960B-D4D15119C98F}">
      <dgm:prSet/>
      <dgm:spPr/>
      <dgm:t>
        <a:bodyPr/>
        <a:lstStyle/>
        <a:p>
          <a:endParaRPr lang="nl-NL"/>
        </a:p>
      </dgm:t>
    </dgm:pt>
    <dgm:pt modelId="{BC602077-E90C-4D30-9710-34674ABA44E9}">
      <dgm:prSet custT="1"/>
      <dgm:spPr/>
      <dgm:t>
        <a:bodyPr/>
        <a:lstStyle/>
        <a:p>
          <a:r>
            <a:rPr lang="nl-NL" sz="800" dirty="0" smtClean="0"/>
            <a:t>Geen bereiding indien ziek</a:t>
          </a:r>
          <a:endParaRPr lang="nl-NL" sz="800" dirty="0"/>
        </a:p>
      </dgm:t>
    </dgm:pt>
    <dgm:pt modelId="{C65E3E9C-6621-4863-B9B9-A7CD7373A32C}" type="parTrans" cxnId="{FA81470B-D1B5-4441-BBBC-C7DDD30DFDEA}">
      <dgm:prSet/>
      <dgm:spPr/>
      <dgm:t>
        <a:bodyPr/>
        <a:lstStyle/>
        <a:p>
          <a:endParaRPr lang="nl-NL"/>
        </a:p>
      </dgm:t>
    </dgm:pt>
    <dgm:pt modelId="{28BF0407-624F-4985-8B16-047D22EBEF17}" type="sibTrans" cxnId="{FA81470B-D1B5-4441-BBBC-C7DDD30DFDEA}">
      <dgm:prSet/>
      <dgm:spPr/>
      <dgm:t>
        <a:bodyPr/>
        <a:lstStyle/>
        <a:p>
          <a:endParaRPr lang="nl-NL"/>
        </a:p>
      </dgm:t>
    </dgm:pt>
    <dgm:pt modelId="{9AD0959A-8871-423E-880C-DB1593D79844}">
      <dgm:prSet custT="1"/>
      <dgm:spPr/>
      <dgm:t>
        <a:bodyPr/>
        <a:lstStyle/>
        <a:p>
          <a:r>
            <a:rPr lang="nl-NL" sz="800" dirty="0" smtClean="0"/>
            <a:t>Persoonlijke hygiëne (o.a. geen make-up)</a:t>
          </a:r>
          <a:endParaRPr lang="nl-NL" sz="800" dirty="0"/>
        </a:p>
      </dgm:t>
    </dgm:pt>
    <dgm:pt modelId="{A40D1EC5-F42F-436F-9E23-675B927B856B}" type="parTrans" cxnId="{4058A8FC-FFDE-4D71-A9FD-A7D411C8F2A0}">
      <dgm:prSet/>
      <dgm:spPr/>
      <dgm:t>
        <a:bodyPr/>
        <a:lstStyle/>
        <a:p>
          <a:endParaRPr lang="nl-NL"/>
        </a:p>
      </dgm:t>
    </dgm:pt>
    <dgm:pt modelId="{163F6C86-56B2-4609-9E4E-508B406FA1AC}" type="sibTrans" cxnId="{4058A8FC-FFDE-4D71-A9FD-A7D411C8F2A0}">
      <dgm:prSet/>
      <dgm:spPr/>
      <dgm:t>
        <a:bodyPr/>
        <a:lstStyle/>
        <a:p>
          <a:endParaRPr lang="nl-NL"/>
        </a:p>
      </dgm:t>
    </dgm:pt>
    <dgm:pt modelId="{074293DC-C734-4C68-8C5B-9936F7E4E508}">
      <dgm:prSet custT="1"/>
      <dgm:spPr/>
      <dgm:t>
        <a:bodyPr/>
        <a:lstStyle/>
        <a:p>
          <a:r>
            <a:rPr lang="nl-NL" sz="800" dirty="0" smtClean="0"/>
            <a:t>Training: LAF </a:t>
          </a:r>
          <a:r>
            <a:rPr lang="nl-NL" sz="800" dirty="0" smtClean="0">
              <a:sym typeface="Wingdings" panose="05000000000000000000" pitchFamily="2" charset="2"/>
            </a:rPr>
            <a:t> isolator</a:t>
          </a:r>
          <a:endParaRPr lang="nl-NL" sz="800" dirty="0"/>
        </a:p>
      </dgm:t>
    </dgm:pt>
    <dgm:pt modelId="{468F56DE-EF0B-48A8-9C61-460DBFB0DB85}" type="parTrans" cxnId="{1B955167-E34E-44A0-86E4-9C51A4E226A1}">
      <dgm:prSet/>
      <dgm:spPr/>
      <dgm:t>
        <a:bodyPr/>
        <a:lstStyle/>
        <a:p>
          <a:endParaRPr lang="nl-NL"/>
        </a:p>
      </dgm:t>
    </dgm:pt>
    <dgm:pt modelId="{25CC3656-D364-48F0-ACB1-A1D2EFC5FDF7}" type="sibTrans" cxnId="{1B955167-E34E-44A0-86E4-9C51A4E226A1}">
      <dgm:prSet/>
      <dgm:spPr/>
      <dgm:t>
        <a:bodyPr/>
        <a:lstStyle/>
        <a:p>
          <a:endParaRPr lang="nl-NL"/>
        </a:p>
      </dgm:t>
    </dgm:pt>
    <dgm:pt modelId="{F476D682-7B5E-4D2E-86DF-00577A1D2E31}">
      <dgm:prSet custT="1"/>
      <dgm:spPr/>
      <dgm:t>
        <a:bodyPr/>
        <a:lstStyle/>
        <a:p>
          <a:r>
            <a:rPr lang="nl-NL" sz="800" dirty="0" smtClean="0"/>
            <a:t>Papier </a:t>
          </a:r>
          <a:r>
            <a:rPr lang="nl-NL" sz="800" dirty="0" smtClean="0">
              <a:sym typeface="Wingdings" panose="05000000000000000000" pitchFamily="2" charset="2"/>
            </a:rPr>
            <a:t> digitaal</a:t>
          </a:r>
          <a:endParaRPr lang="nl-NL" sz="800" dirty="0"/>
        </a:p>
      </dgm:t>
    </dgm:pt>
    <dgm:pt modelId="{E9605CE0-5B23-42D6-AB32-F499C6E4EEC4}" type="parTrans" cxnId="{537B40F9-616F-4136-A73A-5F48F769239D}">
      <dgm:prSet/>
      <dgm:spPr/>
      <dgm:t>
        <a:bodyPr/>
        <a:lstStyle/>
        <a:p>
          <a:endParaRPr lang="nl-NL"/>
        </a:p>
      </dgm:t>
    </dgm:pt>
    <dgm:pt modelId="{68BF4FBC-093D-47C0-ACFA-2E56A52AF760}" type="sibTrans" cxnId="{537B40F9-616F-4136-A73A-5F48F769239D}">
      <dgm:prSet/>
      <dgm:spPr/>
      <dgm:t>
        <a:bodyPr/>
        <a:lstStyle/>
        <a:p>
          <a:endParaRPr lang="nl-NL"/>
        </a:p>
      </dgm:t>
    </dgm:pt>
    <dgm:pt modelId="{840F9B0E-48D8-4CC9-B004-DB83D89BD1F9}">
      <dgm:prSet custT="1"/>
      <dgm:spPr/>
      <dgm:t>
        <a:bodyPr/>
        <a:lstStyle/>
        <a:p>
          <a:r>
            <a:rPr lang="nl-NL" sz="800" dirty="0" smtClean="0"/>
            <a:t>Apotheek op 2 locaties</a:t>
          </a:r>
          <a:endParaRPr lang="nl-NL" sz="800" dirty="0"/>
        </a:p>
      </dgm:t>
    </dgm:pt>
    <dgm:pt modelId="{4C30487E-1332-48B7-9C6A-954541CCE55D}" type="parTrans" cxnId="{7F4F24ED-2904-4E3F-AEF7-C29ECD56DC7C}">
      <dgm:prSet/>
      <dgm:spPr/>
      <dgm:t>
        <a:bodyPr/>
        <a:lstStyle/>
        <a:p>
          <a:endParaRPr lang="nl-NL"/>
        </a:p>
      </dgm:t>
    </dgm:pt>
    <dgm:pt modelId="{F20A2C2C-BE4B-4D86-8D1B-EF49CC421F22}" type="sibTrans" cxnId="{7F4F24ED-2904-4E3F-AEF7-C29ECD56DC7C}">
      <dgm:prSet/>
      <dgm:spPr/>
      <dgm:t>
        <a:bodyPr/>
        <a:lstStyle/>
        <a:p>
          <a:endParaRPr lang="nl-NL"/>
        </a:p>
      </dgm:t>
    </dgm:pt>
    <dgm:pt modelId="{AE9935F8-6FBE-4771-8443-E057E823F799}">
      <dgm:prSet custT="1"/>
      <dgm:spPr/>
      <dgm:t>
        <a:bodyPr/>
        <a:lstStyle/>
        <a:p>
          <a:r>
            <a:rPr lang="nl-NL" sz="800" dirty="0" smtClean="0"/>
            <a:t>Extra handelingen (o.a. </a:t>
          </a:r>
          <a:r>
            <a:rPr lang="nl-NL" sz="800" dirty="0" err="1" smtClean="0"/>
            <a:t>staalnames</a:t>
          </a:r>
          <a:r>
            <a:rPr lang="nl-NL" sz="800" dirty="0" smtClean="0"/>
            <a:t>)</a:t>
          </a:r>
          <a:endParaRPr lang="nl-NL" sz="800" dirty="0"/>
        </a:p>
      </dgm:t>
    </dgm:pt>
    <dgm:pt modelId="{D76DB87F-0A0A-4D9C-9C2C-DB85AA58F732}" type="parTrans" cxnId="{86E7B606-963B-4E83-8384-557D8B721AB7}">
      <dgm:prSet/>
      <dgm:spPr/>
      <dgm:t>
        <a:bodyPr/>
        <a:lstStyle/>
        <a:p>
          <a:endParaRPr lang="nl-NL"/>
        </a:p>
      </dgm:t>
    </dgm:pt>
    <dgm:pt modelId="{1F1A287C-1698-4513-830F-9199C36BA19A}" type="sibTrans" cxnId="{86E7B606-963B-4E83-8384-557D8B721AB7}">
      <dgm:prSet/>
      <dgm:spPr/>
      <dgm:t>
        <a:bodyPr/>
        <a:lstStyle/>
        <a:p>
          <a:endParaRPr lang="nl-NL"/>
        </a:p>
      </dgm:t>
    </dgm:pt>
    <dgm:pt modelId="{12EE3620-DB98-4330-9AE2-6D19B36ADA3F}">
      <dgm:prSet custT="1"/>
      <dgm:spPr/>
      <dgm:t>
        <a:bodyPr/>
        <a:lstStyle/>
        <a:p>
          <a:r>
            <a:rPr lang="nl-NL" sz="800" dirty="0" smtClean="0"/>
            <a:t>Minder flexibiliteit (o.a. pauzes)</a:t>
          </a:r>
          <a:endParaRPr lang="nl-NL" sz="800" dirty="0"/>
        </a:p>
      </dgm:t>
    </dgm:pt>
    <dgm:pt modelId="{9F21C155-B981-4059-A1DB-7DEA9ED82957}" type="parTrans" cxnId="{4D8E7890-B045-406F-BBB8-6FAA0D00D1B1}">
      <dgm:prSet/>
      <dgm:spPr/>
      <dgm:t>
        <a:bodyPr/>
        <a:lstStyle/>
        <a:p>
          <a:endParaRPr lang="nl-NL"/>
        </a:p>
      </dgm:t>
    </dgm:pt>
    <dgm:pt modelId="{713BE240-9D4D-4E99-A987-8A2D0B1689F5}" type="sibTrans" cxnId="{4D8E7890-B045-406F-BBB8-6FAA0D00D1B1}">
      <dgm:prSet/>
      <dgm:spPr/>
      <dgm:t>
        <a:bodyPr/>
        <a:lstStyle/>
        <a:p>
          <a:endParaRPr lang="nl-NL"/>
        </a:p>
      </dgm:t>
    </dgm:pt>
    <dgm:pt modelId="{36C69C58-A527-46F9-95C9-F3AB11343299}">
      <dgm:prSet custT="1"/>
      <dgm:spPr/>
      <dgm:t>
        <a:bodyPr/>
        <a:lstStyle/>
        <a:p>
          <a:r>
            <a:rPr lang="nl-NL" sz="800" dirty="0" smtClean="0"/>
            <a:t>Meer documenteren</a:t>
          </a:r>
          <a:endParaRPr lang="nl-NL" sz="800" dirty="0"/>
        </a:p>
      </dgm:t>
    </dgm:pt>
    <dgm:pt modelId="{21DB58C8-7075-4115-9A40-8BC2D4227FC0}" type="parTrans" cxnId="{874B9317-ED50-4938-B515-8397A61FE15D}">
      <dgm:prSet/>
      <dgm:spPr/>
      <dgm:t>
        <a:bodyPr/>
        <a:lstStyle/>
        <a:p>
          <a:endParaRPr lang="nl-NL"/>
        </a:p>
      </dgm:t>
    </dgm:pt>
    <dgm:pt modelId="{1D855154-5C7B-485E-82CF-DCFE199A1223}" type="sibTrans" cxnId="{874B9317-ED50-4938-B515-8397A61FE15D}">
      <dgm:prSet/>
      <dgm:spPr/>
      <dgm:t>
        <a:bodyPr/>
        <a:lstStyle/>
        <a:p>
          <a:endParaRPr lang="nl-NL"/>
        </a:p>
      </dgm:t>
    </dgm:pt>
    <dgm:pt modelId="{E16A1540-0A5B-4F73-A0EB-5413FE4AE5C6}">
      <dgm:prSet/>
      <dgm:spPr/>
      <dgm:t>
        <a:bodyPr/>
        <a:lstStyle/>
        <a:p>
          <a:r>
            <a:rPr lang="nl-NL" dirty="0" smtClean="0"/>
            <a:t>Interpretatie </a:t>
          </a:r>
          <a:r>
            <a:rPr lang="nl-NL" dirty="0" err="1" smtClean="0"/>
            <a:t>staalnames</a:t>
          </a:r>
          <a:r>
            <a:rPr lang="nl-NL" dirty="0" smtClean="0"/>
            <a:t> (dagelijks i.p.v. wekelijks)</a:t>
          </a:r>
          <a:endParaRPr lang="nl-NL" dirty="0"/>
        </a:p>
      </dgm:t>
    </dgm:pt>
    <dgm:pt modelId="{B6AE0667-C106-4ECF-BBBD-A9CCE16651D7}" type="parTrans" cxnId="{B65F3906-CB3F-4DFD-9577-9556A5394CBF}">
      <dgm:prSet/>
      <dgm:spPr/>
      <dgm:t>
        <a:bodyPr/>
        <a:lstStyle/>
        <a:p>
          <a:endParaRPr lang="nl-NL"/>
        </a:p>
      </dgm:t>
    </dgm:pt>
    <dgm:pt modelId="{40F66D29-4C71-42E3-A45D-886190406B66}" type="sibTrans" cxnId="{B65F3906-CB3F-4DFD-9577-9556A5394CBF}">
      <dgm:prSet/>
      <dgm:spPr/>
      <dgm:t>
        <a:bodyPr/>
        <a:lstStyle/>
        <a:p>
          <a:endParaRPr lang="nl-NL"/>
        </a:p>
      </dgm:t>
    </dgm:pt>
    <dgm:pt modelId="{F29B5E52-459E-4AC2-9FB3-C53EF6CE2C1E}">
      <dgm:prSet/>
      <dgm:spPr/>
      <dgm:t>
        <a:bodyPr/>
        <a:lstStyle/>
        <a:p>
          <a:r>
            <a:rPr lang="nl-NL" dirty="0" smtClean="0"/>
            <a:t>Striktere en uitgebreidere schoonmaakprocedures</a:t>
          </a:r>
          <a:endParaRPr lang="nl-NL" dirty="0"/>
        </a:p>
      </dgm:t>
    </dgm:pt>
    <dgm:pt modelId="{FB28539C-3C8E-480F-99DB-2B1E2609C85C}" type="sibTrans" cxnId="{80C4736A-2B08-4603-929C-DEE1F10B21AC}">
      <dgm:prSet/>
      <dgm:spPr/>
      <dgm:t>
        <a:bodyPr/>
        <a:lstStyle/>
        <a:p>
          <a:endParaRPr lang="nl-NL"/>
        </a:p>
      </dgm:t>
    </dgm:pt>
    <dgm:pt modelId="{67789858-1F30-4E02-906E-2F36D8261F8B}" type="parTrans" cxnId="{80C4736A-2B08-4603-929C-DEE1F10B21AC}">
      <dgm:prSet/>
      <dgm:spPr/>
      <dgm:t>
        <a:bodyPr/>
        <a:lstStyle/>
        <a:p>
          <a:endParaRPr lang="nl-NL"/>
        </a:p>
      </dgm:t>
    </dgm:pt>
    <dgm:pt modelId="{C5982EFB-FD4A-4B79-8517-8E6D16D1C96F}">
      <dgm:prSet/>
      <dgm:spPr/>
      <dgm:t>
        <a:bodyPr/>
        <a:lstStyle/>
        <a:p>
          <a:r>
            <a:rPr lang="nl-NL" dirty="0" smtClean="0"/>
            <a:t>Meer digitalisatie</a:t>
          </a:r>
          <a:endParaRPr lang="nl-NL" dirty="0"/>
        </a:p>
      </dgm:t>
    </dgm:pt>
    <dgm:pt modelId="{60FF4DE9-DA75-4DDB-91E0-7BE784EC7176}" type="parTrans" cxnId="{06B9ADD3-1003-446F-912D-23B30BBE1EF2}">
      <dgm:prSet/>
      <dgm:spPr/>
      <dgm:t>
        <a:bodyPr/>
        <a:lstStyle/>
        <a:p>
          <a:endParaRPr lang="nl-NL"/>
        </a:p>
      </dgm:t>
    </dgm:pt>
    <dgm:pt modelId="{98E89399-4B91-46CF-B6F2-6654AD8A6820}" type="sibTrans" cxnId="{06B9ADD3-1003-446F-912D-23B30BBE1EF2}">
      <dgm:prSet/>
      <dgm:spPr/>
      <dgm:t>
        <a:bodyPr/>
        <a:lstStyle/>
        <a:p>
          <a:endParaRPr lang="nl-NL"/>
        </a:p>
      </dgm:t>
    </dgm:pt>
    <dgm:pt modelId="{5943BA0E-1275-4D31-8682-6EDB85F00A01}">
      <dgm:prSet/>
      <dgm:spPr/>
      <dgm:t>
        <a:bodyPr/>
        <a:lstStyle/>
        <a:p>
          <a:r>
            <a:rPr lang="nl-NL" dirty="0" smtClean="0"/>
            <a:t>Spectra</a:t>
          </a:r>
          <a:endParaRPr lang="nl-NL" dirty="0"/>
        </a:p>
      </dgm:t>
    </dgm:pt>
    <dgm:pt modelId="{A75D83EE-101D-49C8-ACCE-0ADF82F49181}" type="parTrans" cxnId="{119F0F28-D988-44ED-A83F-8793410AE00C}">
      <dgm:prSet/>
      <dgm:spPr/>
      <dgm:t>
        <a:bodyPr/>
        <a:lstStyle/>
        <a:p>
          <a:endParaRPr lang="nl-NL"/>
        </a:p>
      </dgm:t>
    </dgm:pt>
    <dgm:pt modelId="{007CC24A-2081-46A9-ADE2-40E7A29833BE}" type="sibTrans" cxnId="{119F0F28-D988-44ED-A83F-8793410AE00C}">
      <dgm:prSet/>
      <dgm:spPr/>
      <dgm:t>
        <a:bodyPr/>
        <a:lstStyle/>
        <a:p>
          <a:endParaRPr lang="nl-NL"/>
        </a:p>
      </dgm:t>
    </dgm:pt>
    <dgm:pt modelId="{902EF0BE-7ADF-40EA-AF3C-0FD407941D23}">
      <dgm:prSet/>
      <dgm:spPr/>
      <dgm:t>
        <a:bodyPr/>
        <a:lstStyle/>
        <a:p>
          <a:r>
            <a:rPr lang="nl-NL" dirty="0" smtClean="0"/>
            <a:t>Isolator</a:t>
          </a:r>
          <a:endParaRPr lang="nl-NL" dirty="0"/>
        </a:p>
      </dgm:t>
    </dgm:pt>
    <dgm:pt modelId="{D1482C60-D6F6-4D67-9F16-1ABDC8E3C2A2}" type="parTrans" cxnId="{3C49BA7B-4FD2-4D04-9D97-5516C3A4A950}">
      <dgm:prSet/>
      <dgm:spPr/>
      <dgm:t>
        <a:bodyPr/>
        <a:lstStyle/>
        <a:p>
          <a:endParaRPr lang="nl-NL"/>
        </a:p>
      </dgm:t>
    </dgm:pt>
    <dgm:pt modelId="{FCB3F1A2-4165-496F-868F-5D0FE1295C71}" type="sibTrans" cxnId="{3C49BA7B-4FD2-4D04-9D97-5516C3A4A950}">
      <dgm:prSet/>
      <dgm:spPr/>
      <dgm:t>
        <a:bodyPr/>
        <a:lstStyle/>
        <a:p>
          <a:endParaRPr lang="nl-NL"/>
        </a:p>
      </dgm:t>
    </dgm:pt>
    <dgm:pt modelId="{9CB2556B-7641-42ED-813F-807CDB3CF807}">
      <dgm:prSet/>
      <dgm:spPr/>
      <dgm:t>
        <a:bodyPr/>
        <a:lstStyle/>
        <a:p>
          <a:r>
            <a:rPr lang="nl-NL" dirty="0" smtClean="0"/>
            <a:t>Strengere luchthuishouding </a:t>
          </a:r>
          <a:r>
            <a:rPr lang="nl-NL" dirty="0" err="1" smtClean="0"/>
            <a:t>cleanroom</a:t>
          </a:r>
          <a:endParaRPr lang="nl-NL" dirty="0"/>
        </a:p>
      </dgm:t>
    </dgm:pt>
    <dgm:pt modelId="{14901B06-5950-4B12-9698-1AA13C6AC6E0}" type="parTrans" cxnId="{205E6220-F295-498C-8A0D-88207317B157}">
      <dgm:prSet/>
      <dgm:spPr/>
      <dgm:t>
        <a:bodyPr/>
        <a:lstStyle/>
        <a:p>
          <a:endParaRPr lang="nl-NL"/>
        </a:p>
      </dgm:t>
    </dgm:pt>
    <dgm:pt modelId="{2F3D284D-1F3F-4087-A1A3-B9748CE9CCC2}" type="sibTrans" cxnId="{205E6220-F295-498C-8A0D-88207317B157}">
      <dgm:prSet/>
      <dgm:spPr/>
      <dgm:t>
        <a:bodyPr/>
        <a:lstStyle/>
        <a:p>
          <a:endParaRPr lang="nl-NL"/>
        </a:p>
      </dgm:t>
    </dgm:pt>
    <dgm:pt modelId="{D29DA98A-49EF-4363-8233-DED030EB9CFF}">
      <dgm:prSet/>
      <dgm:spPr/>
      <dgm:t>
        <a:bodyPr/>
        <a:lstStyle/>
        <a:p>
          <a:r>
            <a:rPr lang="nl-NL" dirty="0" smtClean="0"/>
            <a:t>Isolator</a:t>
          </a:r>
          <a:endParaRPr lang="nl-NL" dirty="0"/>
        </a:p>
      </dgm:t>
    </dgm:pt>
    <dgm:pt modelId="{30A41FAC-3D1E-437B-9854-42E93E953972}" type="parTrans" cxnId="{167623BB-348A-4B89-98E3-BDDDC2F6B298}">
      <dgm:prSet/>
      <dgm:spPr/>
      <dgm:t>
        <a:bodyPr/>
        <a:lstStyle/>
        <a:p>
          <a:endParaRPr lang="nl-NL"/>
        </a:p>
      </dgm:t>
    </dgm:pt>
    <dgm:pt modelId="{86547EA0-4873-48E4-B589-58152B3BC763}" type="sibTrans" cxnId="{167623BB-348A-4B89-98E3-BDDDC2F6B298}">
      <dgm:prSet/>
      <dgm:spPr/>
      <dgm:t>
        <a:bodyPr/>
        <a:lstStyle/>
        <a:p>
          <a:endParaRPr lang="nl-NL"/>
        </a:p>
      </dgm:t>
    </dgm:pt>
    <dgm:pt modelId="{BA978E9D-19E8-4465-ADA9-F9D7EB2A2ECD}">
      <dgm:prSet/>
      <dgm:spPr/>
      <dgm:t>
        <a:bodyPr/>
        <a:lstStyle/>
        <a:p>
          <a:r>
            <a:rPr lang="nl-NL" dirty="0" err="1" smtClean="0"/>
            <a:t>ZKHhygiëne</a:t>
          </a:r>
          <a:endParaRPr lang="nl-NL" dirty="0"/>
        </a:p>
      </dgm:t>
    </dgm:pt>
    <dgm:pt modelId="{DA153918-1908-4514-9928-7859DAEE3176}" type="parTrans" cxnId="{6F309C10-5BA5-4BB9-9F0D-EADF9DA799AC}">
      <dgm:prSet/>
      <dgm:spPr/>
      <dgm:t>
        <a:bodyPr/>
        <a:lstStyle/>
        <a:p>
          <a:endParaRPr lang="nl-NL"/>
        </a:p>
      </dgm:t>
    </dgm:pt>
    <dgm:pt modelId="{12DCB196-9EE1-400F-9CC6-DA050DBBA484}" type="sibTrans" cxnId="{6F309C10-5BA5-4BB9-9F0D-EADF9DA799AC}">
      <dgm:prSet/>
      <dgm:spPr/>
      <dgm:t>
        <a:bodyPr/>
        <a:lstStyle/>
        <a:p>
          <a:endParaRPr lang="nl-NL"/>
        </a:p>
      </dgm:t>
    </dgm:pt>
    <dgm:pt modelId="{BC28FEA0-929A-48EC-855D-BD29E9B8F2EF}">
      <dgm:prSet/>
      <dgm:spPr/>
      <dgm:t>
        <a:bodyPr/>
        <a:lstStyle/>
        <a:p>
          <a:r>
            <a:rPr lang="nl-NL" dirty="0" smtClean="0"/>
            <a:t>Opstellen poetsprocedures</a:t>
          </a:r>
          <a:endParaRPr lang="nl-NL" dirty="0"/>
        </a:p>
      </dgm:t>
    </dgm:pt>
    <dgm:pt modelId="{489F20AF-3E26-4BB0-88B1-B20E0E7E87D4}" type="parTrans" cxnId="{090EDC6B-B9F1-47D8-B7A9-99265D3690E8}">
      <dgm:prSet/>
      <dgm:spPr/>
      <dgm:t>
        <a:bodyPr/>
        <a:lstStyle/>
        <a:p>
          <a:endParaRPr lang="nl-NL"/>
        </a:p>
      </dgm:t>
    </dgm:pt>
    <dgm:pt modelId="{A08BCE87-1D59-44B3-8E11-654A46F7E167}" type="sibTrans" cxnId="{090EDC6B-B9F1-47D8-B7A9-99265D3690E8}">
      <dgm:prSet/>
      <dgm:spPr/>
      <dgm:t>
        <a:bodyPr/>
        <a:lstStyle/>
        <a:p>
          <a:endParaRPr lang="nl-NL"/>
        </a:p>
      </dgm:t>
    </dgm:pt>
    <dgm:pt modelId="{9D6DFB21-0BFB-437E-A5FD-084227018BD7}">
      <dgm:prSet/>
      <dgm:spPr/>
      <dgm:t>
        <a:bodyPr/>
        <a:lstStyle/>
        <a:p>
          <a:endParaRPr lang="nl-NL" dirty="0"/>
        </a:p>
      </dgm:t>
    </dgm:pt>
    <dgm:pt modelId="{E4EB148D-EDD1-4829-9CCF-3B50ED4B11AA}" type="parTrans" cxnId="{6DE5FF8D-60DC-4AEC-9755-9223C7BB0BEB}">
      <dgm:prSet/>
      <dgm:spPr/>
      <dgm:t>
        <a:bodyPr/>
        <a:lstStyle/>
        <a:p>
          <a:endParaRPr lang="nl-NL"/>
        </a:p>
      </dgm:t>
    </dgm:pt>
    <dgm:pt modelId="{56CDE706-2867-4073-A2D7-9AF67115FF7E}" type="sibTrans" cxnId="{6DE5FF8D-60DC-4AEC-9755-9223C7BB0BEB}">
      <dgm:prSet/>
      <dgm:spPr/>
      <dgm:t>
        <a:bodyPr/>
        <a:lstStyle/>
        <a:p>
          <a:endParaRPr lang="nl-NL"/>
        </a:p>
      </dgm:t>
    </dgm:pt>
    <dgm:pt modelId="{F650AEEE-63CC-493A-BB24-86968B360F05}">
      <dgm:prSet/>
      <dgm:spPr/>
      <dgm:t>
        <a:bodyPr/>
        <a:lstStyle/>
        <a:p>
          <a:r>
            <a:rPr lang="nl-NL" dirty="0" err="1" smtClean="0"/>
            <a:t>Staalnames</a:t>
          </a:r>
          <a:r>
            <a:rPr lang="nl-NL" dirty="0" smtClean="0"/>
            <a:t> microbiële controle</a:t>
          </a:r>
          <a:endParaRPr lang="nl-NL" dirty="0"/>
        </a:p>
      </dgm:t>
    </dgm:pt>
    <dgm:pt modelId="{2DAD9BEA-4A16-4BBD-A1CF-9A9E81889E27}" type="parTrans" cxnId="{12FF62DD-F0FB-4238-B9DB-511AB36CD98C}">
      <dgm:prSet/>
      <dgm:spPr/>
      <dgm:t>
        <a:bodyPr/>
        <a:lstStyle/>
        <a:p>
          <a:endParaRPr lang="nl-NL"/>
        </a:p>
      </dgm:t>
    </dgm:pt>
    <dgm:pt modelId="{A96B9F53-7AB2-44C4-9F4A-56F102D4464E}" type="sibTrans" cxnId="{12FF62DD-F0FB-4238-B9DB-511AB36CD98C}">
      <dgm:prSet/>
      <dgm:spPr/>
      <dgm:t>
        <a:bodyPr/>
        <a:lstStyle/>
        <a:p>
          <a:endParaRPr lang="nl-NL"/>
        </a:p>
      </dgm:t>
    </dgm:pt>
    <dgm:pt modelId="{D505DF54-E679-4D2C-BD4F-3746E1239350}" type="pres">
      <dgm:prSet presAssocID="{B2D0D37A-EC9B-4D9A-8F46-5D09F1014F1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l-NL"/>
        </a:p>
      </dgm:t>
    </dgm:pt>
    <dgm:pt modelId="{FDE12BD5-94D1-410C-966A-4899E8CB3C5D}" type="pres">
      <dgm:prSet presAssocID="{F11BC227-8186-4A6E-9F98-046108C36DA1}" presName="root" presStyleCnt="0"/>
      <dgm:spPr/>
    </dgm:pt>
    <dgm:pt modelId="{E48CCB7D-6A94-4454-948B-07FAEFEB5FA3}" type="pres">
      <dgm:prSet presAssocID="{F11BC227-8186-4A6E-9F98-046108C36DA1}" presName="rootComposite" presStyleCnt="0"/>
      <dgm:spPr/>
    </dgm:pt>
    <dgm:pt modelId="{3FA9C62A-987D-4A4A-83BA-1258E9DE0210}" type="pres">
      <dgm:prSet presAssocID="{F11BC227-8186-4A6E-9F98-046108C36DA1}" presName="rootText" presStyleLbl="node1" presStyleIdx="0" presStyleCnt="3" custScaleX="121593"/>
      <dgm:spPr/>
      <dgm:t>
        <a:bodyPr/>
        <a:lstStyle/>
        <a:p>
          <a:endParaRPr lang="nl-NL"/>
        </a:p>
      </dgm:t>
    </dgm:pt>
    <dgm:pt modelId="{F48FD118-85A5-41DA-9A14-E9A427ED56FB}" type="pres">
      <dgm:prSet presAssocID="{F11BC227-8186-4A6E-9F98-046108C36DA1}" presName="rootConnector" presStyleLbl="node1" presStyleIdx="0" presStyleCnt="3"/>
      <dgm:spPr/>
      <dgm:t>
        <a:bodyPr/>
        <a:lstStyle/>
        <a:p>
          <a:endParaRPr lang="nl-NL"/>
        </a:p>
      </dgm:t>
    </dgm:pt>
    <dgm:pt modelId="{D9D1AB12-9B58-4CB1-8319-756EA419A6FF}" type="pres">
      <dgm:prSet presAssocID="{F11BC227-8186-4A6E-9F98-046108C36DA1}" presName="childShape" presStyleCnt="0"/>
      <dgm:spPr/>
    </dgm:pt>
    <dgm:pt modelId="{FDA19CC3-F59C-4D44-A096-7CE6B1C37294}" type="pres">
      <dgm:prSet presAssocID="{94D92897-59C5-4CAC-9FB8-3CC6C03F1120}" presName="Name13" presStyleLbl="parChTrans1D2" presStyleIdx="0" presStyleCnt="11"/>
      <dgm:spPr/>
      <dgm:t>
        <a:bodyPr/>
        <a:lstStyle/>
        <a:p>
          <a:endParaRPr lang="nl-NL"/>
        </a:p>
      </dgm:t>
    </dgm:pt>
    <dgm:pt modelId="{35181702-561B-4A00-B25F-9E0939E9C09A}" type="pres">
      <dgm:prSet presAssocID="{12656A26-EB10-4316-AEE6-52F56A4075C4}" presName="childText" presStyleLbl="bgAcc1" presStyleIdx="0" presStyleCnt="11" custScaleX="151992" custScaleY="18190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526C70F-282E-4043-8663-ED85E3750444}" type="pres">
      <dgm:prSet presAssocID="{3306912E-6FD7-43F8-856D-F6BEE0339C0D}" presName="Name13" presStyleLbl="parChTrans1D2" presStyleIdx="1" presStyleCnt="11"/>
      <dgm:spPr/>
      <dgm:t>
        <a:bodyPr/>
        <a:lstStyle/>
        <a:p>
          <a:endParaRPr lang="nl-NL"/>
        </a:p>
      </dgm:t>
    </dgm:pt>
    <dgm:pt modelId="{3F2F03C3-199E-4FD5-98F4-240829596AAC}" type="pres">
      <dgm:prSet presAssocID="{64B2976C-1271-4803-8895-1D459080CA8F}" presName="childText" presStyleLbl="bgAcc1" presStyleIdx="1" presStyleCnt="11" custScaleX="151992" custScaleY="18201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A629CBB-3424-4DC2-BE46-61B05C0FC3CB}" type="pres">
      <dgm:prSet presAssocID="{64704A7B-E950-4F53-ADCF-DFA22507D302}" presName="root" presStyleCnt="0"/>
      <dgm:spPr/>
    </dgm:pt>
    <dgm:pt modelId="{5C28E1C6-7AFA-4800-A10B-C60128A766C3}" type="pres">
      <dgm:prSet presAssocID="{64704A7B-E950-4F53-ADCF-DFA22507D302}" presName="rootComposite" presStyleCnt="0"/>
      <dgm:spPr/>
    </dgm:pt>
    <dgm:pt modelId="{C74B129E-2121-4864-B049-188EDBFC61DA}" type="pres">
      <dgm:prSet presAssocID="{64704A7B-E950-4F53-ADCF-DFA22507D302}" presName="rootText" presStyleLbl="node1" presStyleIdx="1" presStyleCnt="3" custScaleX="121593"/>
      <dgm:spPr/>
      <dgm:t>
        <a:bodyPr/>
        <a:lstStyle/>
        <a:p>
          <a:endParaRPr lang="nl-NL"/>
        </a:p>
      </dgm:t>
    </dgm:pt>
    <dgm:pt modelId="{19E20A29-BDCF-4F0E-9238-4C9E34A1EF16}" type="pres">
      <dgm:prSet presAssocID="{64704A7B-E950-4F53-ADCF-DFA22507D302}" presName="rootConnector" presStyleLbl="node1" presStyleIdx="1" presStyleCnt="3"/>
      <dgm:spPr/>
      <dgm:t>
        <a:bodyPr/>
        <a:lstStyle/>
        <a:p>
          <a:endParaRPr lang="nl-NL"/>
        </a:p>
      </dgm:t>
    </dgm:pt>
    <dgm:pt modelId="{2F7F6322-F337-4189-8E8C-0E4324C0BCF5}" type="pres">
      <dgm:prSet presAssocID="{64704A7B-E950-4F53-ADCF-DFA22507D302}" presName="childShape" presStyleCnt="0"/>
      <dgm:spPr/>
    </dgm:pt>
    <dgm:pt modelId="{44E10318-579A-4C19-83DF-7D0A62AA9963}" type="pres">
      <dgm:prSet presAssocID="{E33D869E-D48A-4513-AFAA-319299052CFA}" presName="Name13" presStyleLbl="parChTrans1D2" presStyleIdx="2" presStyleCnt="11"/>
      <dgm:spPr/>
      <dgm:t>
        <a:bodyPr/>
        <a:lstStyle/>
        <a:p>
          <a:endParaRPr lang="nl-NL"/>
        </a:p>
      </dgm:t>
    </dgm:pt>
    <dgm:pt modelId="{0E450E04-A723-413A-8BC9-4C83B2891E97}" type="pres">
      <dgm:prSet presAssocID="{DA517A34-F7BB-45C4-A96C-CB1F2BBA6C2F}" presName="childText" presStyleLbl="bgAcc1" presStyleIdx="2" presStyleCnt="11" custScaleX="15199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8292C06-F697-4537-8DD6-BFDA38832A0A}" type="pres">
      <dgm:prSet presAssocID="{9CEB8BA7-B82D-421D-A916-D422C14B4259}" presName="Name13" presStyleLbl="parChTrans1D2" presStyleIdx="3" presStyleCnt="11"/>
      <dgm:spPr/>
      <dgm:t>
        <a:bodyPr/>
        <a:lstStyle/>
        <a:p>
          <a:endParaRPr lang="nl-NL"/>
        </a:p>
      </dgm:t>
    </dgm:pt>
    <dgm:pt modelId="{E9C8164D-E707-418F-8942-7A58068354A6}" type="pres">
      <dgm:prSet presAssocID="{59BCD91E-C2E7-4FC8-B072-4044FCC8175D}" presName="childText" presStyleLbl="bgAcc1" presStyleIdx="3" presStyleCnt="11" custScaleX="151992" custScaleY="16182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1E47E86-5400-4601-A661-FF4E6A347201}" type="pres">
      <dgm:prSet presAssocID="{D19F75E9-0BA1-4FDD-BE71-65B7FD86B3C3}" presName="Name13" presStyleLbl="parChTrans1D2" presStyleIdx="4" presStyleCnt="11"/>
      <dgm:spPr/>
      <dgm:t>
        <a:bodyPr/>
        <a:lstStyle/>
        <a:p>
          <a:endParaRPr lang="nl-NL"/>
        </a:p>
      </dgm:t>
    </dgm:pt>
    <dgm:pt modelId="{33CF7E3B-D821-4AA6-B2D7-D15FF229BF37}" type="pres">
      <dgm:prSet presAssocID="{64603F97-5897-4C76-B1B5-2958AE4C2FD4}" presName="childText" presStyleLbl="bgAcc1" presStyleIdx="4" presStyleCnt="11" custScaleX="151992" custScaleY="11759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47C5A8B-8D10-4DFF-B933-71F61E500E1F}" type="pres">
      <dgm:prSet presAssocID="{9A1C6AFB-5831-41C1-99CF-D06BE8B6D7EB}" presName="Name13" presStyleLbl="parChTrans1D2" presStyleIdx="5" presStyleCnt="11"/>
      <dgm:spPr/>
      <dgm:t>
        <a:bodyPr/>
        <a:lstStyle/>
        <a:p>
          <a:endParaRPr lang="nl-NL"/>
        </a:p>
      </dgm:t>
    </dgm:pt>
    <dgm:pt modelId="{3F497047-FEEF-41C8-A72D-756AE3B001B2}" type="pres">
      <dgm:prSet presAssocID="{446934C1-982A-4E43-B09D-B90DE3E1781B}" presName="childText" presStyleLbl="bgAcc1" presStyleIdx="5" presStyleCnt="11" custScaleX="151992" custScaleY="15233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6D1FBE8-2E45-4313-994C-72A590A64D31}" type="pres">
      <dgm:prSet presAssocID="{F47FB488-81A2-4AF1-81B9-840E6F86399F}" presName="root" presStyleCnt="0"/>
      <dgm:spPr/>
    </dgm:pt>
    <dgm:pt modelId="{2E6D3948-2F76-4285-828A-DFDB899C0EDD}" type="pres">
      <dgm:prSet presAssocID="{F47FB488-81A2-4AF1-81B9-840E6F86399F}" presName="rootComposite" presStyleCnt="0"/>
      <dgm:spPr/>
    </dgm:pt>
    <dgm:pt modelId="{0D2DE1C6-115A-4382-9EC9-90AA549BC773}" type="pres">
      <dgm:prSet presAssocID="{F47FB488-81A2-4AF1-81B9-840E6F86399F}" presName="rootText" presStyleLbl="node1" presStyleIdx="2" presStyleCnt="3" custScaleX="121593"/>
      <dgm:spPr/>
      <dgm:t>
        <a:bodyPr/>
        <a:lstStyle/>
        <a:p>
          <a:endParaRPr lang="nl-NL"/>
        </a:p>
      </dgm:t>
    </dgm:pt>
    <dgm:pt modelId="{098B75E7-07BC-4565-BADA-EBFF08BBF7AE}" type="pres">
      <dgm:prSet presAssocID="{F47FB488-81A2-4AF1-81B9-840E6F86399F}" presName="rootConnector" presStyleLbl="node1" presStyleIdx="2" presStyleCnt="3"/>
      <dgm:spPr/>
      <dgm:t>
        <a:bodyPr/>
        <a:lstStyle/>
        <a:p>
          <a:endParaRPr lang="nl-NL"/>
        </a:p>
      </dgm:t>
    </dgm:pt>
    <dgm:pt modelId="{7C7E9753-A533-44B7-8F9C-19314BBC6C75}" type="pres">
      <dgm:prSet presAssocID="{F47FB488-81A2-4AF1-81B9-840E6F86399F}" presName="childShape" presStyleCnt="0"/>
      <dgm:spPr/>
    </dgm:pt>
    <dgm:pt modelId="{62FB81C5-68C4-48A9-8ECB-7D4B50C6EFE4}" type="pres">
      <dgm:prSet presAssocID="{559DF035-E405-4F68-A8AB-DD304BE068A7}" presName="Name13" presStyleLbl="parChTrans1D2" presStyleIdx="6" presStyleCnt="11"/>
      <dgm:spPr/>
      <dgm:t>
        <a:bodyPr/>
        <a:lstStyle/>
        <a:p>
          <a:endParaRPr lang="nl-NL"/>
        </a:p>
      </dgm:t>
    </dgm:pt>
    <dgm:pt modelId="{70953159-6993-4BB1-8BEF-3CB6642E5724}" type="pres">
      <dgm:prSet presAssocID="{07B22F5F-6E14-4D9D-B1C4-1A63416D748B}" presName="childText" presStyleLbl="bgAcc1" presStyleIdx="6" presStyleCnt="11" custScaleX="15199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54178CC-BA27-445F-BD6A-E1B117CF4D18}" type="pres">
      <dgm:prSet presAssocID="{0F57AB58-BBAD-4A18-AC01-25C22F3B9945}" presName="Name13" presStyleLbl="parChTrans1D2" presStyleIdx="7" presStyleCnt="11"/>
      <dgm:spPr/>
      <dgm:t>
        <a:bodyPr/>
        <a:lstStyle/>
        <a:p>
          <a:endParaRPr lang="nl-NL"/>
        </a:p>
      </dgm:t>
    </dgm:pt>
    <dgm:pt modelId="{79507AED-BCDA-4BB6-A21C-51AB0AFB4B16}" type="pres">
      <dgm:prSet presAssocID="{90047BD0-0553-4E85-90BC-536D7416F10C}" presName="childText" presStyleLbl="bgAcc1" presStyleIdx="7" presStyleCnt="11" custScaleX="15199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626951B-B419-4AD3-94D4-9D13DB4A3CB0}" type="pres">
      <dgm:prSet presAssocID="{070DEB5D-10D9-4C8D-9894-964C07AD6548}" presName="Name13" presStyleLbl="parChTrans1D2" presStyleIdx="8" presStyleCnt="11"/>
      <dgm:spPr/>
      <dgm:t>
        <a:bodyPr/>
        <a:lstStyle/>
        <a:p>
          <a:endParaRPr lang="nl-NL"/>
        </a:p>
      </dgm:t>
    </dgm:pt>
    <dgm:pt modelId="{F930F3C4-1A15-4387-85CA-9893642D1E24}" type="pres">
      <dgm:prSet presAssocID="{02884AC6-977F-4275-8786-55A355CABAAE}" presName="childText" presStyleLbl="bgAcc1" presStyleIdx="8" presStyleCnt="11" custScaleX="15199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116DB4F-EEB7-447B-966A-65BF6E4AAB60}" type="pres">
      <dgm:prSet presAssocID="{DB3590A0-E4ED-4A04-8203-A2C81D4C6B3E}" presName="Name13" presStyleLbl="parChTrans1D2" presStyleIdx="9" presStyleCnt="11"/>
      <dgm:spPr/>
      <dgm:t>
        <a:bodyPr/>
        <a:lstStyle/>
        <a:p>
          <a:endParaRPr lang="nl-NL"/>
        </a:p>
      </dgm:t>
    </dgm:pt>
    <dgm:pt modelId="{A1D0427F-43AE-4638-89A8-7E42794BDBA7}" type="pres">
      <dgm:prSet presAssocID="{F4F73494-FB75-4130-AC73-B35F240D3FBF}" presName="childText" presStyleLbl="bgAcc1" presStyleIdx="9" presStyleCnt="11" custScaleX="15199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87391DA-385E-4029-8E41-45FB077885EF}" type="pres">
      <dgm:prSet presAssocID="{DA153918-1908-4514-9928-7859DAEE3176}" presName="Name13" presStyleLbl="parChTrans1D2" presStyleIdx="10" presStyleCnt="11"/>
      <dgm:spPr/>
    </dgm:pt>
    <dgm:pt modelId="{90F618BF-52DD-4542-BEAC-2F3AC22DA251}" type="pres">
      <dgm:prSet presAssocID="{BA978E9D-19E8-4465-ADA9-F9D7EB2A2ECD}" presName="childText" presStyleLbl="bgAcc1" presStyleIdx="10" presStyleCnt="11" custScaleX="15092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D19CBB0-56FC-4ED9-AD70-31530390716F}" srcId="{F47FB488-81A2-4AF1-81B9-840E6F86399F}" destId="{07B22F5F-6E14-4D9D-B1C4-1A63416D748B}" srcOrd="0" destOrd="0" parTransId="{559DF035-E405-4F68-A8AB-DD304BE068A7}" sibTransId="{C106EB79-E1FD-413B-B107-8950B2D116C7}"/>
    <dgm:cxn modelId="{86E7B606-963B-4E83-8384-557D8B721AB7}" srcId="{64B2976C-1271-4803-8895-1D459080CA8F}" destId="{AE9935F8-6FBE-4771-8443-E057E823F799}" srcOrd="5" destOrd="0" parTransId="{D76DB87F-0A0A-4D9C-9C2C-DB85AA58F732}" sibTransId="{1F1A287C-1698-4513-830F-9199C36BA19A}"/>
    <dgm:cxn modelId="{12FF62DD-F0FB-4238-B9DB-511AB36CD98C}" srcId="{BA978E9D-19E8-4465-ADA9-F9D7EB2A2ECD}" destId="{F650AEEE-63CC-493A-BB24-86968B360F05}" srcOrd="1" destOrd="0" parTransId="{2DAD9BEA-4A16-4BBD-A1CF-9A9E81889E27}" sibTransId="{A96B9F53-7AB2-44C4-9F4A-56F102D4464E}"/>
    <dgm:cxn modelId="{029DA08A-81C0-4987-93D8-FC9CF4A80728}" type="presOf" srcId="{9CB2556B-7641-42ED-813F-807CDB3CF807}" destId="{A1D0427F-43AE-4638-89A8-7E42794BDBA7}" srcOrd="0" destOrd="1" presId="urn:microsoft.com/office/officeart/2005/8/layout/hierarchy3"/>
    <dgm:cxn modelId="{26C70CB6-226A-4390-B909-495011AA65C6}" type="presOf" srcId="{9AD0959A-8871-423E-880C-DB1593D79844}" destId="{3F2F03C3-199E-4FD5-98F4-240829596AAC}" srcOrd="0" destOrd="2" presId="urn:microsoft.com/office/officeart/2005/8/layout/hierarchy3"/>
    <dgm:cxn modelId="{B65F3906-CB3F-4DFD-9577-9556A5394CBF}" srcId="{07B22F5F-6E14-4D9D-B1C4-1A63416D748B}" destId="{E16A1540-0A5B-4F73-A0EB-5413FE4AE5C6}" srcOrd="0" destOrd="0" parTransId="{B6AE0667-C106-4ECF-BBBD-A9CCE16651D7}" sibTransId="{40F66D29-4C71-42E3-A45D-886190406B66}"/>
    <dgm:cxn modelId="{BA085B95-ED21-42FC-A5FD-2AB99F5BA757}" srcId="{64704A7B-E950-4F53-ADCF-DFA22507D302}" destId="{64603F97-5897-4C76-B1B5-2958AE4C2FD4}" srcOrd="2" destOrd="0" parTransId="{D19F75E9-0BA1-4FDD-BE71-65B7FD86B3C3}" sibTransId="{4D11A458-0793-404A-88C0-9A02D70C0116}"/>
    <dgm:cxn modelId="{9E1AEDB2-5E71-448B-A081-9874438DF71A}" type="presOf" srcId="{94D92897-59C5-4CAC-9FB8-3CC6C03F1120}" destId="{FDA19CC3-F59C-4D44-A096-7CE6B1C37294}" srcOrd="0" destOrd="0" presId="urn:microsoft.com/office/officeart/2005/8/layout/hierarchy3"/>
    <dgm:cxn modelId="{309E7877-7BC5-440B-8C68-35521DA54454}" srcId="{12656A26-EB10-4316-AEE6-52F56A4075C4}" destId="{BA073F91-5459-44E8-AF6C-9A04EF2E45C7}" srcOrd="0" destOrd="0" parTransId="{33C93134-A5EC-4A26-A4AB-01A2DDAD8CCA}" sibTransId="{1DD272B0-DFDA-4F48-89F3-B95C8F8E174B}"/>
    <dgm:cxn modelId="{205E6220-F295-498C-8A0D-88207317B157}" srcId="{F4F73494-FB75-4130-AC73-B35F240D3FBF}" destId="{9CB2556B-7641-42ED-813F-807CDB3CF807}" srcOrd="0" destOrd="0" parTransId="{14901B06-5950-4B12-9698-1AA13C6AC6E0}" sibTransId="{2F3D284D-1F3F-4087-A1A3-B9748CE9CCC2}"/>
    <dgm:cxn modelId="{874B9317-ED50-4938-B515-8397A61FE15D}" srcId="{64B2976C-1271-4803-8895-1D459080CA8F}" destId="{36C69C58-A527-46F9-95C9-F3AB11343299}" srcOrd="3" destOrd="0" parTransId="{21DB58C8-7075-4115-9A40-8BC2D4227FC0}" sibTransId="{1D855154-5C7B-485E-82CF-DCFE199A1223}"/>
    <dgm:cxn modelId="{5149E3FC-ABFC-4EDA-97A0-661C9A9D287F}" type="presOf" srcId="{CF2F9F76-8958-4D4A-81AC-03B2BEF5CDF0}" destId="{33CF7E3B-D821-4AA6-B2D7-D15FF229BF37}" srcOrd="0" destOrd="3" presId="urn:microsoft.com/office/officeart/2005/8/layout/hierarchy3"/>
    <dgm:cxn modelId="{880A8D7B-5AB4-453E-B6C8-CD86FC2C3F97}" type="presOf" srcId="{0F57AB58-BBAD-4A18-AC01-25C22F3B9945}" destId="{A54178CC-BA27-445F-BD6A-E1B117CF4D18}" srcOrd="0" destOrd="0" presId="urn:microsoft.com/office/officeart/2005/8/layout/hierarchy3"/>
    <dgm:cxn modelId="{5646AA42-4326-405A-ABBB-4FBDB4BDD14B}" srcId="{446934C1-982A-4E43-B09D-B90DE3E1781B}" destId="{9108C5F3-7963-4F39-BDB0-1878F8C7CA98}" srcOrd="0" destOrd="0" parTransId="{95D615FC-6C73-4E3D-B56D-ADBEAC9F98C8}" sibTransId="{2C821D97-0BB9-49BE-B0D2-D8B06AEA803D}"/>
    <dgm:cxn modelId="{BC161A36-A6DB-43DC-8FC5-E999E965CF2C}" type="presOf" srcId="{12EE3620-DB98-4330-9AE2-6D19B36ADA3F}" destId="{3F2F03C3-199E-4FD5-98F4-240829596AAC}" srcOrd="0" destOrd="7" presId="urn:microsoft.com/office/officeart/2005/8/layout/hierarchy3"/>
    <dgm:cxn modelId="{F8B5EBE0-87D5-47F8-8B2D-662E5EBF5799}" srcId="{B2D0D37A-EC9B-4D9A-8F46-5D09F1014F12}" destId="{F47FB488-81A2-4AF1-81B9-840E6F86399F}" srcOrd="2" destOrd="0" parTransId="{69947E8C-9A99-452E-8E91-F0BF89549080}" sibTransId="{BD634251-A665-4A55-A7CC-038C2DDE2D2D}"/>
    <dgm:cxn modelId="{71EB49B0-802D-4DC1-953C-A630EC45C98D}" srcId="{64704A7B-E950-4F53-ADCF-DFA22507D302}" destId="{59BCD91E-C2E7-4FC8-B072-4044FCC8175D}" srcOrd="1" destOrd="0" parTransId="{9CEB8BA7-B82D-421D-A916-D422C14B4259}" sibTransId="{7A617EBC-59E6-4722-B545-4271D576D22D}"/>
    <dgm:cxn modelId="{8AAA2F34-A1B8-462B-A2A3-6665D07CDBD1}" srcId="{DA517A34-F7BB-45C4-A96C-CB1F2BBA6C2F}" destId="{CFF0240D-51CE-43F7-AAFA-2AA19EC7E94E}" srcOrd="2" destOrd="0" parTransId="{DE72FFB6-DB37-45FA-9150-B5EE5B3749D8}" sibTransId="{40892CB6-0EED-405B-B2C7-42B9A5565285}"/>
    <dgm:cxn modelId="{537B40F9-616F-4136-A73A-5F48F769239D}" srcId="{64B2976C-1271-4803-8895-1D459080CA8F}" destId="{F476D682-7B5E-4D2E-86DF-00577A1D2E31}" srcOrd="4" destOrd="0" parTransId="{E9605CE0-5B23-42D6-AB32-F499C6E4EEC4}" sibTransId="{68BF4FBC-093D-47C0-ACFA-2E56A52AF760}"/>
    <dgm:cxn modelId="{B8E9D805-085C-4914-B33F-8C58E696981C}" type="presOf" srcId="{12656A26-EB10-4316-AEE6-52F56A4075C4}" destId="{35181702-561B-4A00-B25F-9E0939E9C09A}" srcOrd="0" destOrd="0" presId="urn:microsoft.com/office/officeart/2005/8/layout/hierarchy3"/>
    <dgm:cxn modelId="{4B74F923-04B7-45F7-9B06-3E43E5E9DA07}" srcId="{446934C1-982A-4E43-B09D-B90DE3E1781B}" destId="{3EA288BE-DEFC-4787-B3C3-35E149FBC4CF}" srcOrd="1" destOrd="0" parTransId="{7F7714E0-0109-44E9-976A-2B8883BB6A46}" sibTransId="{0AC878EC-D0BD-4013-8760-191AD7DB0B91}"/>
    <dgm:cxn modelId="{3DA291D6-6B98-4922-B57B-8053E6542776}" srcId="{59BCD91E-C2E7-4FC8-B072-4044FCC8175D}" destId="{C00D0DC8-4F24-4A38-9EA2-C8FF2760B8E2}" srcOrd="1" destOrd="0" parTransId="{DE13B17A-369F-45CD-9910-E5E63674D0CC}" sibTransId="{919C1541-ECF0-49C2-B1CC-CB5F651DD5F4}"/>
    <dgm:cxn modelId="{FEBE681B-7B06-4F2A-8748-E218B901F78C}" type="presOf" srcId="{D6502F4F-35F1-4421-95DC-3B5664DABF74}" destId="{33CF7E3B-D821-4AA6-B2D7-D15FF229BF37}" srcOrd="0" destOrd="1" presId="urn:microsoft.com/office/officeart/2005/8/layout/hierarchy3"/>
    <dgm:cxn modelId="{56E53575-F9E2-4205-9820-C50CDBD4C807}" type="presOf" srcId="{B2D0D37A-EC9B-4D9A-8F46-5D09F1014F12}" destId="{D505DF54-E679-4D2C-BD4F-3746E1239350}" srcOrd="0" destOrd="0" presId="urn:microsoft.com/office/officeart/2005/8/layout/hierarchy3"/>
    <dgm:cxn modelId="{9EB548A1-994C-4462-960B-D4D15119C98F}" srcId="{12656A26-EB10-4316-AEE6-52F56A4075C4}" destId="{722288CC-715B-4728-B586-9464C1B4BBE1}" srcOrd="1" destOrd="0" parTransId="{8A0AAEC2-9144-4553-8344-CCAE4B4FEBB7}" sibTransId="{31148CBB-E4F3-43EA-A8D5-F2AC2BE49072}"/>
    <dgm:cxn modelId="{7F4F24ED-2904-4E3F-AEF7-C29ECD56DC7C}" srcId="{12656A26-EB10-4316-AEE6-52F56A4075C4}" destId="{840F9B0E-48D8-4CC9-B004-DB83D89BD1F9}" srcOrd="2" destOrd="0" parTransId="{4C30487E-1332-48B7-9C6A-954541CCE55D}" sibTransId="{F20A2C2C-BE4B-4D86-8D1B-EF49CC421F22}"/>
    <dgm:cxn modelId="{80C4736A-2B08-4603-929C-DEE1F10B21AC}" srcId="{90047BD0-0553-4E85-90BC-536D7416F10C}" destId="{F29B5E52-459E-4AC2-9FB3-C53EF6CE2C1E}" srcOrd="0" destOrd="0" parTransId="{67789858-1F30-4E02-906E-2F36D8261F8B}" sibTransId="{FB28539C-3C8E-480F-99DB-2B1E2609C85C}"/>
    <dgm:cxn modelId="{BBAFD60E-92CA-4676-8A64-1C038454986D}" type="presOf" srcId="{D29DA98A-49EF-4363-8233-DED030EB9CFF}" destId="{A1D0427F-43AE-4638-89A8-7E42794BDBA7}" srcOrd="0" destOrd="2" presId="urn:microsoft.com/office/officeart/2005/8/layout/hierarchy3"/>
    <dgm:cxn modelId="{1E8F1217-37CE-4F55-AB43-5E620B9E4217}" srcId="{59BCD91E-C2E7-4FC8-B072-4044FCC8175D}" destId="{9DC3D0F7-3EE5-402A-AEC1-3A91E74FB04D}" srcOrd="2" destOrd="0" parTransId="{E3FB96D8-ED0E-4860-B99B-A1DF5F2166FE}" sibTransId="{9CF66E9A-4E8C-4872-94B3-CDBCF5035E08}"/>
    <dgm:cxn modelId="{0AB8EC7F-A347-4B90-B156-3F5AAF34CC02}" type="presOf" srcId="{F47FB488-81A2-4AF1-81B9-840E6F86399F}" destId="{0D2DE1C6-115A-4382-9EC9-90AA549BC773}" srcOrd="0" destOrd="0" presId="urn:microsoft.com/office/officeart/2005/8/layout/hierarchy3"/>
    <dgm:cxn modelId="{1377D93D-63A7-43E9-84F4-ABADAC2B73EC}" type="presOf" srcId="{E16A1540-0A5B-4F73-A0EB-5413FE4AE5C6}" destId="{70953159-6993-4BB1-8BEF-3CB6642E5724}" srcOrd="0" destOrd="1" presId="urn:microsoft.com/office/officeart/2005/8/layout/hierarchy3"/>
    <dgm:cxn modelId="{9BCFB5AB-F9AC-4D0F-A347-A7D1B7C6092B}" type="presOf" srcId="{070DEB5D-10D9-4C8D-9894-964C07AD6548}" destId="{5626951B-B419-4AD3-94D4-9D13DB4A3CB0}" srcOrd="0" destOrd="0" presId="urn:microsoft.com/office/officeart/2005/8/layout/hierarchy3"/>
    <dgm:cxn modelId="{04C47F7D-AAC0-4513-8A43-19AB570781A3}" type="presOf" srcId="{074293DC-C734-4C68-8C5B-9936F7E4E508}" destId="{3F2F03C3-199E-4FD5-98F4-240829596AAC}" srcOrd="0" destOrd="3" presId="urn:microsoft.com/office/officeart/2005/8/layout/hierarchy3"/>
    <dgm:cxn modelId="{805DE614-9CBF-4CC7-983E-BA20605AB142}" srcId="{B2D0D37A-EC9B-4D9A-8F46-5D09F1014F12}" destId="{64704A7B-E950-4F53-ADCF-DFA22507D302}" srcOrd="1" destOrd="0" parTransId="{0ECC59EC-AB0B-43C6-9D1E-C183A0A0BF9A}" sibTransId="{C92EB140-86DB-4FA2-9E6D-EC112E653ED6}"/>
    <dgm:cxn modelId="{9CCAEFE3-9596-4CA6-AF07-88D2B4F1EB5C}" srcId="{64603F97-5897-4C76-B1B5-2958AE4C2FD4}" destId="{85BA854D-172C-4D5E-B4AA-C7B67A999B9A}" srcOrd="1" destOrd="0" parTransId="{435ACF67-454C-468F-BFB2-F03425E6293D}" sibTransId="{514B9BFF-47DA-45AD-9925-EB4B01C677CA}"/>
    <dgm:cxn modelId="{B43DEF00-C346-4E80-94C5-3ED96DB599BE}" srcId="{64603F97-5897-4C76-B1B5-2958AE4C2FD4}" destId="{D6502F4F-35F1-4421-95DC-3B5664DABF74}" srcOrd="0" destOrd="0" parTransId="{A879D8AB-26D6-4B3F-9EB2-40D63C03F698}" sibTransId="{234B120A-37C4-42F1-AC02-BFD850B1F37E}"/>
    <dgm:cxn modelId="{DFF45875-6F54-4352-8B48-D7B3D175ABFA}" type="presOf" srcId="{F47FB488-81A2-4AF1-81B9-840E6F86399F}" destId="{098B75E7-07BC-4565-BADA-EBFF08BBF7AE}" srcOrd="1" destOrd="0" presId="urn:microsoft.com/office/officeart/2005/8/layout/hierarchy3"/>
    <dgm:cxn modelId="{8F09B091-C8AF-452C-968E-A2F975950CD7}" type="presOf" srcId="{DB3590A0-E4ED-4A04-8203-A2C81D4C6B3E}" destId="{4116DB4F-EEB7-447B-966A-65BF6E4AAB60}" srcOrd="0" destOrd="0" presId="urn:microsoft.com/office/officeart/2005/8/layout/hierarchy3"/>
    <dgm:cxn modelId="{0E34FC90-3B36-4167-85DE-9F776515A673}" type="presOf" srcId="{DA517A34-F7BB-45C4-A96C-CB1F2BBA6C2F}" destId="{0E450E04-A723-413A-8BC9-4C83B2891E97}" srcOrd="0" destOrd="0" presId="urn:microsoft.com/office/officeart/2005/8/layout/hierarchy3"/>
    <dgm:cxn modelId="{4D8E7890-B045-406F-BBB8-6FAA0D00D1B1}" srcId="{64B2976C-1271-4803-8895-1D459080CA8F}" destId="{12EE3620-DB98-4330-9AE2-6D19B36ADA3F}" srcOrd="6" destOrd="0" parTransId="{9F21C155-B981-4059-A1DB-7DEA9ED82957}" sibTransId="{713BE240-9D4D-4E99-A987-8A2D0B1689F5}"/>
    <dgm:cxn modelId="{CF39A468-C9B0-4CFC-839C-7EC42568C498}" srcId="{B2D0D37A-EC9B-4D9A-8F46-5D09F1014F12}" destId="{F11BC227-8186-4A6E-9F98-046108C36DA1}" srcOrd="0" destOrd="0" parTransId="{0553AF7E-F2DA-4E10-87EB-02A0E0D9D71F}" sibTransId="{8D2B4194-965F-4B88-9365-B507AE7135F5}"/>
    <dgm:cxn modelId="{9EC599F9-511D-4160-AB3D-85CB7F1D33F8}" srcId="{F47FB488-81A2-4AF1-81B9-840E6F86399F}" destId="{02884AC6-977F-4275-8786-55A355CABAAE}" srcOrd="2" destOrd="0" parTransId="{070DEB5D-10D9-4C8D-9894-964C07AD6548}" sibTransId="{CD3EA4D1-56F4-4B79-85D8-F10372DB8A78}"/>
    <dgm:cxn modelId="{090EDC6B-B9F1-47D8-B7A9-99265D3690E8}" srcId="{BA978E9D-19E8-4465-ADA9-F9D7EB2A2ECD}" destId="{BC28FEA0-929A-48EC-855D-BD29E9B8F2EF}" srcOrd="0" destOrd="0" parTransId="{489F20AF-3E26-4BB0-88B1-B20E0E7E87D4}" sibTransId="{A08BCE87-1D59-44B3-8E11-654A46F7E167}"/>
    <dgm:cxn modelId="{675C2CCA-BF78-4723-946D-4038513980A5}" type="presOf" srcId="{02884AC6-977F-4275-8786-55A355CABAAE}" destId="{F930F3C4-1A15-4387-85CA-9893642D1E24}" srcOrd="0" destOrd="0" presId="urn:microsoft.com/office/officeart/2005/8/layout/hierarchy3"/>
    <dgm:cxn modelId="{B27145CF-222D-4569-BD02-F38823F4FABE}" type="presOf" srcId="{BC28FEA0-929A-48EC-855D-BD29E9B8F2EF}" destId="{90F618BF-52DD-4542-BEAC-2F3AC22DA251}" srcOrd="0" destOrd="1" presId="urn:microsoft.com/office/officeart/2005/8/layout/hierarchy3"/>
    <dgm:cxn modelId="{75891E9A-AEDF-48FB-8D8A-A2A6C82D5C0C}" type="presOf" srcId="{840F9B0E-48D8-4CC9-B004-DB83D89BD1F9}" destId="{35181702-561B-4A00-B25F-9E0939E9C09A}" srcOrd="0" destOrd="3" presId="urn:microsoft.com/office/officeart/2005/8/layout/hierarchy3"/>
    <dgm:cxn modelId="{F49E6609-2D4D-432D-B9A6-930571E8FC39}" type="presOf" srcId="{C00D0DC8-4F24-4A38-9EA2-C8FF2760B8E2}" destId="{E9C8164D-E707-418F-8942-7A58068354A6}" srcOrd="0" destOrd="2" presId="urn:microsoft.com/office/officeart/2005/8/layout/hierarchy3"/>
    <dgm:cxn modelId="{9A35D08A-54E2-404B-93D3-216317C56A33}" type="presOf" srcId="{F4F73494-FB75-4130-AC73-B35F240D3FBF}" destId="{A1D0427F-43AE-4638-89A8-7E42794BDBA7}" srcOrd="0" destOrd="0" presId="urn:microsoft.com/office/officeart/2005/8/layout/hierarchy3"/>
    <dgm:cxn modelId="{6345B171-85B3-485D-87ED-509518C4B512}" type="presOf" srcId="{9A1C6AFB-5831-41C1-99CF-D06BE8B6D7EB}" destId="{947C5A8B-8D10-4DFF-B933-71F61E500E1F}" srcOrd="0" destOrd="0" presId="urn:microsoft.com/office/officeart/2005/8/layout/hierarchy3"/>
    <dgm:cxn modelId="{15EF7BE6-53F4-4B9E-B1D2-00DE9476D8FE}" type="presOf" srcId="{559DF035-E405-4F68-A8AB-DD304BE068A7}" destId="{62FB81C5-68C4-48A9-8ECB-7D4B50C6EFE4}" srcOrd="0" destOrd="0" presId="urn:microsoft.com/office/officeart/2005/8/layout/hierarchy3"/>
    <dgm:cxn modelId="{6E4303DF-AE4D-4DD8-BFC7-0897D7A2E056}" type="presOf" srcId="{CFF0240D-51CE-43F7-AAFA-2AA19EC7E94E}" destId="{0E450E04-A723-413A-8BC9-4C83B2891E97}" srcOrd="0" destOrd="3" presId="urn:microsoft.com/office/officeart/2005/8/layout/hierarchy3"/>
    <dgm:cxn modelId="{9963AD9F-E3CE-490C-B5F2-CB07CC7708D3}" type="presOf" srcId="{59BCD91E-C2E7-4FC8-B072-4044FCC8175D}" destId="{E9C8164D-E707-418F-8942-7A58068354A6}" srcOrd="0" destOrd="0" presId="urn:microsoft.com/office/officeart/2005/8/layout/hierarchy3"/>
    <dgm:cxn modelId="{119F0F28-D988-44ED-A83F-8793410AE00C}" srcId="{02884AC6-977F-4275-8786-55A355CABAAE}" destId="{5943BA0E-1275-4D31-8682-6EDB85F00A01}" srcOrd="1" destOrd="0" parTransId="{A75D83EE-101D-49C8-ACCE-0ADF82F49181}" sibTransId="{007CC24A-2081-46A9-ADE2-40E7A29833BE}"/>
    <dgm:cxn modelId="{3A817315-6E47-435D-B2A4-39714E7B8169}" type="presOf" srcId="{3EA288BE-DEFC-4787-B3C3-35E149FBC4CF}" destId="{3F497047-FEEF-41C8-A72D-756AE3B001B2}" srcOrd="0" destOrd="2" presId="urn:microsoft.com/office/officeart/2005/8/layout/hierarchy3"/>
    <dgm:cxn modelId="{06B9ADD3-1003-446F-912D-23B30BBE1EF2}" srcId="{02884AC6-977F-4275-8786-55A355CABAAE}" destId="{C5982EFB-FD4A-4B79-8517-8E6D16D1C96F}" srcOrd="0" destOrd="0" parTransId="{60FF4DE9-DA75-4DDB-91E0-7BE784EC7176}" sibTransId="{98E89399-4B91-46CF-B6F2-6654AD8A6820}"/>
    <dgm:cxn modelId="{B075D472-0269-4001-AB86-9EE2558C32A3}" type="presOf" srcId="{DA153918-1908-4514-9928-7859DAEE3176}" destId="{687391DA-385E-4029-8E41-45FB077885EF}" srcOrd="0" destOrd="0" presId="urn:microsoft.com/office/officeart/2005/8/layout/hierarchy3"/>
    <dgm:cxn modelId="{755E00E7-22A6-4263-BE60-96679C4A5156}" srcId="{F11BC227-8186-4A6E-9F98-046108C36DA1}" destId="{64B2976C-1271-4803-8895-1D459080CA8F}" srcOrd="1" destOrd="0" parTransId="{3306912E-6FD7-43F8-856D-F6BEE0339C0D}" sibTransId="{ACC71E53-C8AC-41EC-A393-BDFBFAB324BE}"/>
    <dgm:cxn modelId="{101A2062-C7A4-4DB1-A88F-AEEEC0250112}" srcId="{DA517A34-F7BB-45C4-A96C-CB1F2BBA6C2F}" destId="{602268FE-93DA-4173-A144-622D2C46870C}" srcOrd="0" destOrd="0" parTransId="{74FE41DD-7DB9-4F29-BF1F-9C8B7B156990}" sibTransId="{B6391D0D-AD2F-4E0A-8EC9-AE50477ABCB9}"/>
    <dgm:cxn modelId="{B4D7EA5D-EF6D-4F7F-A89D-A442474EC9F6}" srcId="{DA517A34-F7BB-45C4-A96C-CB1F2BBA6C2F}" destId="{90069958-A4A6-437C-AE69-3BD6FE82B02B}" srcOrd="1" destOrd="0" parTransId="{25746854-679F-4697-B0AC-E78B48C76B95}" sibTransId="{5ADC7516-5B8A-4DBE-AF95-28EBB1DFDD02}"/>
    <dgm:cxn modelId="{5C2A318E-52DA-4F1B-A930-4F4D9C791DE7}" type="presOf" srcId="{07B22F5F-6E14-4D9D-B1C4-1A63416D748B}" destId="{70953159-6993-4BB1-8BEF-3CB6642E5724}" srcOrd="0" destOrd="0" presId="urn:microsoft.com/office/officeart/2005/8/layout/hierarchy3"/>
    <dgm:cxn modelId="{1B955167-E34E-44A0-86E4-9C51A4E226A1}" srcId="{64B2976C-1271-4803-8895-1D459080CA8F}" destId="{074293DC-C734-4C68-8C5B-9936F7E4E508}" srcOrd="2" destOrd="0" parTransId="{468F56DE-EF0B-48A8-9C61-460DBFB0DB85}" sibTransId="{25CC3656-D364-48F0-ACB1-A1D2EFC5FDF7}"/>
    <dgm:cxn modelId="{9A3F372B-5BE2-4D58-AD81-ADD7557C66B0}" type="presOf" srcId="{64B2976C-1271-4803-8895-1D459080CA8F}" destId="{3F2F03C3-199E-4FD5-98F4-240829596AAC}" srcOrd="0" destOrd="0" presId="urn:microsoft.com/office/officeart/2005/8/layout/hierarchy3"/>
    <dgm:cxn modelId="{81552F35-E970-4C92-A279-42B940EE6392}" type="presOf" srcId="{BC602077-E90C-4D30-9710-34674ABA44E9}" destId="{3F2F03C3-199E-4FD5-98F4-240829596AAC}" srcOrd="0" destOrd="1" presId="urn:microsoft.com/office/officeart/2005/8/layout/hierarchy3"/>
    <dgm:cxn modelId="{FE339926-048A-40BC-B01D-794965DD1185}" type="presOf" srcId="{602268FE-93DA-4173-A144-622D2C46870C}" destId="{0E450E04-A723-413A-8BC9-4C83B2891E97}" srcOrd="0" destOrd="1" presId="urn:microsoft.com/office/officeart/2005/8/layout/hierarchy3"/>
    <dgm:cxn modelId="{3C49BA7B-4FD2-4D04-9D97-5516C3A4A950}" srcId="{02884AC6-977F-4275-8786-55A355CABAAE}" destId="{902EF0BE-7ADF-40EA-AF3C-0FD407941D23}" srcOrd="2" destOrd="0" parTransId="{D1482C60-D6F6-4D67-9F16-1ABDC8E3C2A2}" sibTransId="{FCB3F1A2-4165-496F-868F-5D0FE1295C71}"/>
    <dgm:cxn modelId="{6F309C10-5BA5-4BB9-9F0D-EADF9DA799AC}" srcId="{F47FB488-81A2-4AF1-81B9-840E6F86399F}" destId="{BA978E9D-19E8-4465-ADA9-F9D7EB2A2ECD}" srcOrd="4" destOrd="0" parTransId="{DA153918-1908-4514-9928-7859DAEE3176}" sibTransId="{12DCB196-9EE1-400F-9CC6-DA050DBBA484}"/>
    <dgm:cxn modelId="{31AC4195-7A5B-46B7-8872-7544ECCA04D0}" type="presOf" srcId="{AE9935F8-6FBE-4771-8443-E057E823F799}" destId="{3F2F03C3-199E-4FD5-98F4-240829596AAC}" srcOrd="0" destOrd="6" presId="urn:microsoft.com/office/officeart/2005/8/layout/hierarchy3"/>
    <dgm:cxn modelId="{4889C0B6-F0DB-482E-9B99-6754B02B4878}" type="presOf" srcId="{446934C1-982A-4E43-B09D-B90DE3E1781B}" destId="{3F497047-FEEF-41C8-A72D-756AE3B001B2}" srcOrd="0" destOrd="0" presId="urn:microsoft.com/office/officeart/2005/8/layout/hierarchy3"/>
    <dgm:cxn modelId="{4058A8FC-FFDE-4D71-A9FD-A7D411C8F2A0}" srcId="{64B2976C-1271-4803-8895-1D459080CA8F}" destId="{9AD0959A-8871-423E-880C-DB1593D79844}" srcOrd="1" destOrd="0" parTransId="{A40D1EC5-F42F-436F-9E23-675B927B856B}" sibTransId="{163F6C86-56B2-4609-9E4E-508B406FA1AC}"/>
    <dgm:cxn modelId="{1B89410F-0166-4FB2-B6D2-B54702DD6862}" type="presOf" srcId="{BA073F91-5459-44E8-AF6C-9A04EF2E45C7}" destId="{35181702-561B-4A00-B25F-9E0939E9C09A}" srcOrd="0" destOrd="1" presId="urn:microsoft.com/office/officeart/2005/8/layout/hierarchy3"/>
    <dgm:cxn modelId="{707E9ED1-28BD-498A-8C03-15030B21A8B0}" type="presOf" srcId="{BA978E9D-19E8-4465-ADA9-F9D7EB2A2ECD}" destId="{90F618BF-52DD-4542-BEAC-2F3AC22DA251}" srcOrd="0" destOrd="0" presId="urn:microsoft.com/office/officeart/2005/8/layout/hierarchy3"/>
    <dgm:cxn modelId="{812FC8F0-9C6B-4156-9115-36F26D2ED6E7}" type="presOf" srcId="{F11BC227-8186-4A6E-9F98-046108C36DA1}" destId="{3FA9C62A-987D-4A4A-83BA-1258E9DE0210}" srcOrd="0" destOrd="0" presId="urn:microsoft.com/office/officeart/2005/8/layout/hierarchy3"/>
    <dgm:cxn modelId="{43CD0F39-1079-4246-8F62-D267AD7540AE}" type="presOf" srcId="{85BA854D-172C-4D5E-B4AA-C7B67A999B9A}" destId="{33CF7E3B-D821-4AA6-B2D7-D15FF229BF37}" srcOrd="0" destOrd="2" presId="urn:microsoft.com/office/officeart/2005/8/layout/hierarchy3"/>
    <dgm:cxn modelId="{4BED04DF-28F9-451D-A4B4-554343CA2B58}" type="presOf" srcId="{9D6DFB21-0BFB-437E-A5FD-084227018BD7}" destId="{90F618BF-52DD-4542-BEAC-2F3AC22DA251}" srcOrd="0" destOrd="3" presId="urn:microsoft.com/office/officeart/2005/8/layout/hierarchy3"/>
    <dgm:cxn modelId="{F75D9664-18FB-4BE0-B7E0-D27553E8895A}" type="presOf" srcId="{5943BA0E-1275-4D31-8682-6EDB85F00A01}" destId="{F930F3C4-1A15-4387-85CA-9893642D1E24}" srcOrd="0" destOrd="2" presId="urn:microsoft.com/office/officeart/2005/8/layout/hierarchy3"/>
    <dgm:cxn modelId="{1327FC51-E2B1-4249-8A6E-FC6E7FC7408B}" type="presOf" srcId="{F650AEEE-63CC-493A-BB24-86968B360F05}" destId="{90F618BF-52DD-4542-BEAC-2F3AC22DA251}" srcOrd="0" destOrd="2" presId="urn:microsoft.com/office/officeart/2005/8/layout/hierarchy3"/>
    <dgm:cxn modelId="{0D2EEA2E-FF46-4AEE-974F-7348DEBFF69E}" type="presOf" srcId="{64704A7B-E950-4F53-ADCF-DFA22507D302}" destId="{C74B129E-2121-4864-B049-188EDBFC61DA}" srcOrd="0" destOrd="0" presId="urn:microsoft.com/office/officeart/2005/8/layout/hierarchy3"/>
    <dgm:cxn modelId="{F2A44210-80C0-4F7A-8EA4-16A144DEBB56}" srcId="{64704A7B-E950-4F53-ADCF-DFA22507D302}" destId="{446934C1-982A-4E43-B09D-B90DE3E1781B}" srcOrd="3" destOrd="0" parTransId="{9A1C6AFB-5831-41C1-99CF-D06BE8B6D7EB}" sibTransId="{14466504-706C-4672-83B2-E125D98600B8}"/>
    <dgm:cxn modelId="{D62D0F0D-A998-40D1-A934-BAE52C301CD8}" type="presOf" srcId="{9DC3D0F7-3EE5-402A-AEC1-3A91E74FB04D}" destId="{E9C8164D-E707-418F-8942-7A58068354A6}" srcOrd="0" destOrd="3" presId="urn:microsoft.com/office/officeart/2005/8/layout/hierarchy3"/>
    <dgm:cxn modelId="{C6580B54-C908-45CF-BBFB-25A2100D1F49}" type="presOf" srcId="{902EF0BE-7ADF-40EA-AF3C-0FD407941D23}" destId="{F930F3C4-1A15-4387-85CA-9893642D1E24}" srcOrd="0" destOrd="3" presId="urn:microsoft.com/office/officeart/2005/8/layout/hierarchy3"/>
    <dgm:cxn modelId="{167623BB-348A-4B89-98E3-BDDDC2F6B298}" srcId="{F4F73494-FB75-4130-AC73-B35F240D3FBF}" destId="{D29DA98A-49EF-4363-8233-DED030EB9CFF}" srcOrd="1" destOrd="0" parTransId="{30A41FAC-3D1E-437B-9854-42E93E953972}" sibTransId="{86547EA0-4873-48E4-B589-58152B3BC763}"/>
    <dgm:cxn modelId="{132EFBB0-0EA7-4F19-957E-D03778548BCB}" type="presOf" srcId="{64603F97-5897-4C76-B1B5-2958AE4C2FD4}" destId="{33CF7E3B-D821-4AA6-B2D7-D15FF229BF37}" srcOrd="0" destOrd="0" presId="urn:microsoft.com/office/officeart/2005/8/layout/hierarchy3"/>
    <dgm:cxn modelId="{903FBAC6-DF57-4B5B-B2AB-6A708384A598}" srcId="{F47FB488-81A2-4AF1-81B9-840E6F86399F}" destId="{90047BD0-0553-4E85-90BC-536D7416F10C}" srcOrd="1" destOrd="0" parTransId="{0F57AB58-BBAD-4A18-AC01-25C22F3B9945}" sibTransId="{4E65B369-83ED-469F-95D1-D968E578B980}"/>
    <dgm:cxn modelId="{C88281B2-B356-4911-9F4A-77CC0BCCDACC}" type="presOf" srcId="{F476D682-7B5E-4D2E-86DF-00577A1D2E31}" destId="{3F2F03C3-199E-4FD5-98F4-240829596AAC}" srcOrd="0" destOrd="5" presId="urn:microsoft.com/office/officeart/2005/8/layout/hierarchy3"/>
    <dgm:cxn modelId="{CB7A5EDB-FEE8-4321-89A6-752D195F3E10}" type="presOf" srcId="{722288CC-715B-4728-B586-9464C1B4BBE1}" destId="{35181702-561B-4A00-B25F-9E0939E9C09A}" srcOrd="0" destOrd="2" presId="urn:microsoft.com/office/officeart/2005/8/layout/hierarchy3"/>
    <dgm:cxn modelId="{CF903D53-9EAF-4CEF-872D-11347083AFD8}" srcId="{59BCD91E-C2E7-4FC8-B072-4044FCC8175D}" destId="{8690A54D-F811-4FD1-824E-71B876D9A550}" srcOrd="0" destOrd="0" parTransId="{2AD26DC7-7D76-4178-8858-456EAA368BAE}" sibTransId="{49DEEC4F-4E61-4688-9A56-D8B473F3CDBD}"/>
    <dgm:cxn modelId="{D6587302-5BF9-4024-9E21-98E134EDEC4F}" srcId="{64603F97-5897-4C76-B1B5-2958AE4C2FD4}" destId="{CF2F9F76-8958-4D4A-81AC-03B2BEF5CDF0}" srcOrd="2" destOrd="0" parTransId="{85161C1E-8B65-47D7-B981-AE908C03915B}" sibTransId="{11C3DB80-0FDC-408F-B20B-6AD8D6F10FB0}"/>
    <dgm:cxn modelId="{A58E2315-B9E2-4673-82F8-0FAE5E02FF7F}" type="presOf" srcId="{36C69C58-A527-46F9-95C9-F3AB11343299}" destId="{3F2F03C3-199E-4FD5-98F4-240829596AAC}" srcOrd="0" destOrd="4" presId="urn:microsoft.com/office/officeart/2005/8/layout/hierarchy3"/>
    <dgm:cxn modelId="{FA81470B-D1B5-4441-BBBC-C7DDD30DFDEA}" srcId="{64B2976C-1271-4803-8895-1D459080CA8F}" destId="{BC602077-E90C-4D30-9710-34674ABA44E9}" srcOrd="0" destOrd="0" parTransId="{C65E3E9C-6621-4863-B9B9-A7CD7373A32C}" sibTransId="{28BF0407-624F-4985-8B16-047D22EBEF17}"/>
    <dgm:cxn modelId="{42BBAE5C-06A6-4553-B361-9E22817450FD}" type="presOf" srcId="{3306912E-6FD7-43F8-856D-F6BEE0339C0D}" destId="{6526C70F-282E-4043-8663-ED85E3750444}" srcOrd="0" destOrd="0" presId="urn:microsoft.com/office/officeart/2005/8/layout/hierarchy3"/>
    <dgm:cxn modelId="{4C950A25-3574-4C3D-A2FB-DE3E9A47A6A4}" srcId="{F11BC227-8186-4A6E-9F98-046108C36DA1}" destId="{12656A26-EB10-4316-AEE6-52F56A4075C4}" srcOrd="0" destOrd="0" parTransId="{94D92897-59C5-4CAC-9FB8-3CC6C03F1120}" sibTransId="{9DB2F2CE-8035-4E24-A48B-32428EDC4EC6}"/>
    <dgm:cxn modelId="{6DE5FF8D-60DC-4AEC-9755-9223C7BB0BEB}" srcId="{BA978E9D-19E8-4465-ADA9-F9D7EB2A2ECD}" destId="{9D6DFB21-0BFB-437E-A5FD-084227018BD7}" srcOrd="2" destOrd="0" parTransId="{E4EB148D-EDD1-4829-9CCF-3B50ED4B11AA}" sibTransId="{56CDE706-2867-4073-A2D7-9AF67115FF7E}"/>
    <dgm:cxn modelId="{ACB8F9A7-ECDC-4A4A-B20A-DFD13FB0A880}" type="presOf" srcId="{90047BD0-0553-4E85-90BC-536D7416F10C}" destId="{79507AED-BCDA-4BB6-A21C-51AB0AFB4B16}" srcOrd="0" destOrd="0" presId="urn:microsoft.com/office/officeart/2005/8/layout/hierarchy3"/>
    <dgm:cxn modelId="{168441CD-D9EB-4D5E-BDEC-0EB29A8FDC5F}" type="presOf" srcId="{F11BC227-8186-4A6E-9F98-046108C36DA1}" destId="{F48FD118-85A5-41DA-9A14-E9A427ED56FB}" srcOrd="1" destOrd="0" presId="urn:microsoft.com/office/officeart/2005/8/layout/hierarchy3"/>
    <dgm:cxn modelId="{6B4BAF3F-3146-4295-9575-3B2B2A1BCE98}" type="presOf" srcId="{C5982EFB-FD4A-4B79-8517-8E6D16D1C96F}" destId="{F930F3C4-1A15-4387-85CA-9893642D1E24}" srcOrd="0" destOrd="1" presId="urn:microsoft.com/office/officeart/2005/8/layout/hierarchy3"/>
    <dgm:cxn modelId="{CBCC37F9-718A-4BD1-A02D-E80B6AB32F03}" srcId="{F47FB488-81A2-4AF1-81B9-840E6F86399F}" destId="{F4F73494-FB75-4130-AC73-B35F240D3FBF}" srcOrd="3" destOrd="0" parTransId="{DB3590A0-E4ED-4A04-8203-A2C81D4C6B3E}" sibTransId="{41264831-38E7-4676-BD47-9A9AFC483A23}"/>
    <dgm:cxn modelId="{11DD548D-25D5-4DF8-ACF4-BD5B9C7BFBF9}" srcId="{64704A7B-E950-4F53-ADCF-DFA22507D302}" destId="{DA517A34-F7BB-45C4-A96C-CB1F2BBA6C2F}" srcOrd="0" destOrd="0" parTransId="{E33D869E-D48A-4513-AFAA-319299052CFA}" sibTransId="{593BF3D1-851D-47ED-885C-E21DCED537B0}"/>
    <dgm:cxn modelId="{08419FCF-A4E0-4A68-A814-F47E7233F567}" type="presOf" srcId="{E33D869E-D48A-4513-AFAA-319299052CFA}" destId="{44E10318-579A-4C19-83DF-7D0A62AA9963}" srcOrd="0" destOrd="0" presId="urn:microsoft.com/office/officeart/2005/8/layout/hierarchy3"/>
    <dgm:cxn modelId="{0591FB4E-0B4E-4CD5-A41F-8C6BB552CD63}" type="presOf" srcId="{D19F75E9-0BA1-4FDD-BE71-65B7FD86B3C3}" destId="{C1E47E86-5400-4601-A661-FF4E6A347201}" srcOrd="0" destOrd="0" presId="urn:microsoft.com/office/officeart/2005/8/layout/hierarchy3"/>
    <dgm:cxn modelId="{E5601E31-C0D5-41E0-A5B8-5F1787AC444D}" type="presOf" srcId="{9CEB8BA7-B82D-421D-A916-D422C14B4259}" destId="{E8292C06-F697-4537-8DD6-BFDA38832A0A}" srcOrd="0" destOrd="0" presId="urn:microsoft.com/office/officeart/2005/8/layout/hierarchy3"/>
    <dgm:cxn modelId="{F32A470A-2FF8-402E-A551-02EE2A59D932}" type="presOf" srcId="{9108C5F3-7963-4F39-BDB0-1878F8C7CA98}" destId="{3F497047-FEEF-41C8-A72D-756AE3B001B2}" srcOrd="0" destOrd="1" presId="urn:microsoft.com/office/officeart/2005/8/layout/hierarchy3"/>
    <dgm:cxn modelId="{7CA95C2E-E5EE-4469-91F8-1E3AA5106F62}" type="presOf" srcId="{90069958-A4A6-437C-AE69-3BD6FE82B02B}" destId="{0E450E04-A723-413A-8BC9-4C83B2891E97}" srcOrd="0" destOrd="2" presId="urn:microsoft.com/office/officeart/2005/8/layout/hierarchy3"/>
    <dgm:cxn modelId="{2B95C9D8-BE7E-48AD-92DC-71811456C4EE}" type="presOf" srcId="{64704A7B-E950-4F53-ADCF-DFA22507D302}" destId="{19E20A29-BDCF-4F0E-9238-4C9E34A1EF16}" srcOrd="1" destOrd="0" presId="urn:microsoft.com/office/officeart/2005/8/layout/hierarchy3"/>
    <dgm:cxn modelId="{93142CFD-CA6A-4A82-BD68-9C43977E2566}" type="presOf" srcId="{8690A54D-F811-4FD1-824E-71B876D9A550}" destId="{E9C8164D-E707-418F-8942-7A58068354A6}" srcOrd="0" destOrd="1" presId="urn:microsoft.com/office/officeart/2005/8/layout/hierarchy3"/>
    <dgm:cxn modelId="{C3B66480-BEF7-4750-A5B0-4227E1116728}" type="presOf" srcId="{F29B5E52-459E-4AC2-9FB3-C53EF6CE2C1E}" destId="{79507AED-BCDA-4BB6-A21C-51AB0AFB4B16}" srcOrd="0" destOrd="1" presId="urn:microsoft.com/office/officeart/2005/8/layout/hierarchy3"/>
    <dgm:cxn modelId="{389FDCC7-67AF-4EAB-A02E-DB7D965E778D}" type="presParOf" srcId="{D505DF54-E679-4D2C-BD4F-3746E1239350}" destId="{FDE12BD5-94D1-410C-966A-4899E8CB3C5D}" srcOrd="0" destOrd="0" presId="urn:microsoft.com/office/officeart/2005/8/layout/hierarchy3"/>
    <dgm:cxn modelId="{FDAF5A8B-B1B6-46D2-B503-8FEE54D3E100}" type="presParOf" srcId="{FDE12BD5-94D1-410C-966A-4899E8CB3C5D}" destId="{E48CCB7D-6A94-4454-948B-07FAEFEB5FA3}" srcOrd="0" destOrd="0" presId="urn:microsoft.com/office/officeart/2005/8/layout/hierarchy3"/>
    <dgm:cxn modelId="{1B1E34B2-3D73-414C-972B-72A93A7E5331}" type="presParOf" srcId="{E48CCB7D-6A94-4454-948B-07FAEFEB5FA3}" destId="{3FA9C62A-987D-4A4A-83BA-1258E9DE0210}" srcOrd="0" destOrd="0" presId="urn:microsoft.com/office/officeart/2005/8/layout/hierarchy3"/>
    <dgm:cxn modelId="{5FDE9EE4-7583-4FE8-B1AB-363228F6E251}" type="presParOf" srcId="{E48CCB7D-6A94-4454-948B-07FAEFEB5FA3}" destId="{F48FD118-85A5-41DA-9A14-E9A427ED56FB}" srcOrd="1" destOrd="0" presId="urn:microsoft.com/office/officeart/2005/8/layout/hierarchy3"/>
    <dgm:cxn modelId="{307C2943-2C50-449C-A0B7-EE61144F41AE}" type="presParOf" srcId="{FDE12BD5-94D1-410C-966A-4899E8CB3C5D}" destId="{D9D1AB12-9B58-4CB1-8319-756EA419A6FF}" srcOrd="1" destOrd="0" presId="urn:microsoft.com/office/officeart/2005/8/layout/hierarchy3"/>
    <dgm:cxn modelId="{3AFB255B-7DB1-41F2-8433-81ED7389F01F}" type="presParOf" srcId="{D9D1AB12-9B58-4CB1-8319-756EA419A6FF}" destId="{FDA19CC3-F59C-4D44-A096-7CE6B1C37294}" srcOrd="0" destOrd="0" presId="urn:microsoft.com/office/officeart/2005/8/layout/hierarchy3"/>
    <dgm:cxn modelId="{584E0A05-CD4D-4C73-B85A-7A8452EA53F6}" type="presParOf" srcId="{D9D1AB12-9B58-4CB1-8319-756EA419A6FF}" destId="{35181702-561B-4A00-B25F-9E0939E9C09A}" srcOrd="1" destOrd="0" presId="urn:microsoft.com/office/officeart/2005/8/layout/hierarchy3"/>
    <dgm:cxn modelId="{195B8D0F-7B53-4714-B3BC-301547D98A10}" type="presParOf" srcId="{D9D1AB12-9B58-4CB1-8319-756EA419A6FF}" destId="{6526C70F-282E-4043-8663-ED85E3750444}" srcOrd="2" destOrd="0" presId="urn:microsoft.com/office/officeart/2005/8/layout/hierarchy3"/>
    <dgm:cxn modelId="{4DE7175B-16CC-40FC-A264-30CB11F25EE7}" type="presParOf" srcId="{D9D1AB12-9B58-4CB1-8319-756EA419A6FF}" destId="{3F2F03C3-199E-4FD5-98F4-240829596AAC}" srcOrd="3" destOrd="0" presId="urn:microsoft.com/office/officeart/2005/8/layout/hierarchy3"/>
    <dgm:cxn modelId="{72E91F2E-2781-4197-8572-25E918A78DFA}" type="presParOf" srcId="{D505DF54-E679-4D2C-BD4F-3746E1239350}" destId="{8A629CBB-3424-4DC2-BE46-61B05C0FC3CB}" srcOrd="1" destOrd="0" presId="urn:microsoft.com/office/officeart/2005/8/layout/hierarchy3"/>
    <dgm:cxn modelId="{B764CBFF-D64C-4CD3-B399-A3B20CA04B8F}" type="presParOf" srcId="{8A629CBB-3424-4DC2-BE46-61B05C0FC3CB}" destId="{5C28E1C6-7AFA-4800-A10B-C60128A766C3}" srcOrd="0" destOrd="0" presId="urn:microsoft.com/office/officeart/2005/8/layout/hierarchy3"/>
    <dgm:cxn modelId="{203C0487-D488-4CA8-99EA-32BCFC2004AF}" type="presParOf" srcId="{5C28E1C6-7AFA-4800-A10B-C60128A766C3}" destId="{C74B129E-2121-4864-B049-188EDBFC61DA}" srcOrd="0" destOrd="0" presId="urn:microsoft.com/office/officeart/2005/8/layout/hierarchy3"/>
    <dgm:cxn modelId="{8F77B5FE-6C92-437E-9B38-CE2C15D99FCF}" type="presParOf" srcId="{5C28E1C6-7AFA-4800-A10B-C60128A766C3}" destId="{19E20A29-BDCF-4F0E-9238-4C9E34A1EF16}" srcOrd="1" destOrd="0" presId="urn:microsoft.com/office/officeart/2005/8/layout/hierarchy3"/>
    <dgm:cxn modelId="{1F77F6E7-79BC-442C-8F71-10DB3C03D3C0}" type="presParOf" srcId="{8A629CBB-3424-4DC2-BE46-61B05C0FC3CB}" destId="{2F7F6322-F337-4189-8E8C-0E4324C0BCF5}" srcOrd="1" destOrd="0" presId="urn:microsoft.com/office/officeart/2005/8/layout/hierarchy3"/>
    <dgm:cxn modelId="{B231AB58-EF80-4B8F-A1E5-2F44EC214A79}" type="presParOf" srcId="{2F7F6322-F337-4189-8E8C-0E4324C0BCF5}" destId="{44E10318-579A-4C19-83DF-7D0A62AA9963}" srcOrd="0" destOrd="0" presId="urn:microsoft.com/office/officeart/2005/8/layout/hierarchy3"/>
    <dgm:cxn modelId="{0278B98F-A4C9-4E64-A99C-3887D8B5E337}" type="presParOf" srcId="{2F7F6322-F337-4189-8E8C-0E4324C0BCF5}" destId="{0E450E04-A723-413A-8BC9-4C83B2891E97}" srcOrd="1" destOrd="0" presId="urn:microsoft.com/office/officeart/2005/8/layout/hierarchy3"/>
    <dgm:cxn modelId="{A1DDA174-EC84-4647-9877-3BA8129C47B6}" type="presParOf" srcId="{2F7F6322-F337-4189-8E8C-0E4324C0BCF5}" destId="{E8292C06-F697-4537-8DD6-BFDA38832A0A}" srcOrd="2" destOrd="0" presId="urn:microsoft.com/office/officeart/2005/8/layout/hierarchy3"/>
    <dgm:cxn modelId="{D12CCB02-180F-4DDA-83E0-1C628809054C}" type="presParOf" srcId="{2F7F6322-F337-4189-8E8C-0E4324C0BCF5}" destId="{E9C8164D-E707-418F-8942-7A58068354A6}" srcOrd="3" destOrd="0" presId="urn:microsoft.com/office/officeart/2005/8/layout/hierarchy3"/>
    <dgm:cxn modelId="{C1FFDAAF-C3AC-40C5-A5DE-179E1D12F0E8}" type="presParOf" srcId="{2F7F6322-F337-4189-8E8C-0E4324C0BCF5}" destId="{C1E47E86-5400-4601-A661-FF4E6A347201}" srcOrd="4" destOrd="0" presId="urn:microsoft.com/office/officeart/2005/8/layout/hierarchy3"/>
    <dgm:cxn modelId="{B14D4708-794D-481D-9FF1-56ACB82462D3}" type="presParOf" srcId="{2F7F6322-F337-4189-8E8C-0E4324C0BCF5}" destId="{33CF7E3B-D821-4AA6-B2D7-D15FF229BF37}" srcOrd="5" destOrd="0" presId="urn:microsoft.com/office/officeart/2005/8/layout/hierarchy3"/>
    <dgm:cxn modelId="{906BE7B0-B3F2-4B45-AE5C-6E14653B4EC8}" type="presParOf" srcId="{2F7F6322-F337-4189-8E8C-0E4324C0BCF5}" destId="{947C5A8B-8D10-4DFF-B933-71F61E500E1F}" srcOrd="6" destOrd="0" presId="urn:microsoft.com/office/officeart/2005/8/layout/hierarchy3"/>
    <dgm:cxn modelId="{00B4D33B-91CD-4163-9518-6AE9ACC51D3F}" type="presParOf" srcId="{2F7F6322-F337-4189-8E8C-0E4324C0BCF5}" destId="{3F497047-FEEF-41C8-A72D-756AE3B001B2}" srcOrd="7" destOrd="0" presId="urn:microsoft.com/office/officeart/2005/8/layout/hierarchy3"/>
    <dgm:cxn modelId="{BCB3B1F8-FC71-4815-A4E9-E12C6BE6169B}" type="presParOf" srcId="{D505DF54-E679-4D2C-BD4F-3746E1239350}" destId="{06D1FBE8-2E45-4313-994C-72A590A64D31}" srcOrd="2" destOrd="0" presId="urn:microsoft.com/office/officeart/2005/8/layout/hierarchy3"/>
    <dgm:cxn modelId="{8A501F13-A79C-4A42-B515-4987099F2257}" type="presParOf" srcId="{06D1FBE8-2E45-4313-994C-72A590A64D31}" destId="{2E6D3948-2F76-4285-828A-DFDB899C0EDD}" srcOrd="0" destOrd="0" presId="urn:microsoft.com/office/officeart/2005/8/layout/hierarchy3"/>
    <dgm:cxn modelId="{28E74AA5-0AA7-48B7-9711-B8FCEE3B493E}" type="presParOf" srcId="{2E6D3948-2F76-4285-828A-DFDB899C0EDD}" destId="{0D2DE1C6-115A-4382-9EC9-90AA549BC773}" srcOrd="0" destOrd="0" presId="urn:microsoft.com/office/officeart/2005/8/layout/hierarchy3"/>
    <dgm:cxn modelId="{DD3B5353-91FD-4AC3-A1D2-82E001BBE139}" type="presParOf" srcId="{2E6D3948-2F76-4285-828A-DFDB899C0EDD}" destId="{098B75E7-07BC-4565-BADA-EBFF08BBF7AE}" srcOrd="1" destOrd="0" presId="urn:microsoft.com/office/officeart/2005/8/layout/hierarchy3"/>
    <dgm:cxn modelId="{35FBA8CB-BB27-48BC-BE33-D57B392982AD}" type="presParOf" srcId="{06D1FBE8-2E45-4313-994C-72A590A64D31}" destId="{7C7E9753-A533-44B7-8F9C-19314BBC6C75}" srcOrd="1" destOrd="0" presId="urn:microsoft.com/office/officeart/2005/8/layout/hierarchy3"/>
    <dgm:cxn modelId="{79B82DF1-E22D-417F-B017-D0E541637367}" type="presParOf" srcId="{7C7E9753-A533-44B7-8F9C-19314BBC6C75}" destId="{62FB81C5-68C4-48A9-8ECB-7D4B50C6EFE4}" srcOrd="0" destOrd="0" presId="urn:microsoft.com/office/officeart/2005/8/layout/hierarchy3"/>
    <dgm:cxn modelId="{F3A22FBE-5A45-4A45-A4C0-84660668F376}" type="presParOf" srcId="{7C7E9753-A533-44B7-8F9C-19314BBC6C75}" destId="{70953159-6993-4BB1-8BEF-3CB6642E5724}" srcOrd="1" destOrd="0" presId="urn:microsoft.com/office/officeart/2005/8/layout/hierarchy3"/>
    <dgm:cxn modelId="{81B72364-EEB2-4CDB-AA19-65C98F03D8E8}" type="presParOf" srcId="{7C7E9753-A533-44B7-8F9C-19314BBC6C75}" destId="{A54178CC-BA27-445F-BD6A-E1B117CF4D18}" srcOrd="2" destOrd="0" presId="urn:microsoft.com/office/officeart/2005/8/layout/hierarchy3"/>
    <dgm:cxn modelId="{4113E2C8-5782-4E5C-B222-FBE41F03DE53}" type="presParOf" srcId="{7C7E9753-A533-44B7-8F9C-19314BBC6C75}" destId="{79507AED-BCDA-4BB6-A21C-51AB0AFB4B16}" srcOrd="3" destOrd="0" presId="urn:microsoft.com/office/officeart/2005/8/layout/hierarchy3"/>
    <dgm:cxn modelId="{ADA82817-A69F-4137-BD9E-EEBD904ECDD0}" type="presParOf" srcId="{7C7E9753-A533-44B7-8F9C-19314BBC6C75}" destId="{5626951B-B419-4AD3-94D4-9D13DB4A3CB0}" srcOrd="4" destOrd="0" presId="urn:microsoft.com/office/officeart/2005/8/layout/hierarchy3"/>
    <dgm:cxn modelId="{49A54AEA-DFAC-4DE7-8EE5-3E8E0646DC9F}" type="presParOf" srcId="{7C7E9753-A533-44B7-8F9C-19314BBC6C75}" destId="{F930F3C4-1A15-4387-85CA-9893642D1E24}" srcOrd="5" destOrd="0" presId="urn:microsoft.com/office/officeart/2005/8/layout/hierarchy3"/>
    <dgm:cxn modelId="{7135CB4D-4AD2-46FD-9F5B-3F5AF687F221}" type="presParOf" srcId="{7C7E9753-A533-44B7-8F9C-19314BBC6C75}" destId="{4116DB4F-EEB7-447B-966A-65BF6E4AAB60}" srcOrd="6" destOrd="0" presId="urn:microsoft.com/office/officeart/2005/8/layout/hierarchy3"/>
    <dgm:cxn modelId="{4F23A8C5-F80B-4E40-8075-1829C4B46CA3}" type="presParOf" srcId="{7C7E9753-A533-44B7-8F9C-19314BBC6C75}" destId="{A1D0427F-43AE-4638-89A8-7E42794BDBA7}" srcOrd="7" destOrd="0" presId="urn:microsoft.com/office/officeart/2005/8/layout/hierarchy3"/>
    <dgm:cxn modelId="{F155D346-1922-49CA-88A8-D3CEE4395D78}" type="presParOf" srcId="{7C7E9753-A533-44B7-8F9C-19314BBC6C75}" destId="{687391DA-385E-4029-8E41-45FB077885EF}" srcOrd="8" destOrd="0" presId="urn:microsoft.com/office/officeart/2005/8/layout/hierarchy3"/>
    <dgm:cxn modelId="{EA17F07D-C6DE-4173-95CD-29327E22B497}" type="presParOf" srcId="{7C7E9753-A533-44B7-8F9C-19314BBC6C75}" destId="{90F618BF-52DD-4542-BEAC-2F3AC22DA25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9C62A-987D-4A4A-83BA-1258E9DE0210}">
      <dsp:nvSpPr>
        <dsp:cNvPr id="0" name=""/>
        <dsp:cNvSpPr/>
      </dsp:nvSpPr>
      <dsp:spPr>
        <a:xfrm>
          <a:off x="858504" y="615"/>
          <a:ext cx="2105877" cy="8659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Apotheek</a:t>
          </a:r>
          <a:endParaRPr lang="nl-NL" sz="2600" kern="1200" dirty="0"/>
        </a:p>
      </dsp:txBody>
      <dsp:txXfrm>
        <a:off x="883867" y="25978"/>
        <a:ext cx="2055151" cy="815227"/>
      </dsp:txXfrm>
    </dsp:sp>
    <dsp:sp modelId="{FDA19CC3-F59C-4D44-A096-7CE6B1C37294}">
      <dsp:nvSpPr>
        <dsp:cNvPr id="0" name=""/>
        <dsp:cNvSpPr/>
      </dsp:nvSpPr>
      <dsp:spPr>
        <a:xfrm>
          <a:off x="1069091" y="866568"/>
          <a:ext cx="210587" cy="1004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4090"/>
              </a:lnTo>
              <a:lnTo>
                <a:pt x="210587" y="10040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81702-561B-4A00-B25F-9E0939E9C09A}">
      <dsp:nvSpPr>
        <dsp:cNvPr id="0" name=""/>
        <dsp:cNvSpPr/>
      </dsp:nvSpPr>
      <dsp:spPr>
        <a:xfrm>
          <a:off x="1279679" y="1083057"/>
          <a:ext cx="2105887" cy="1575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Infrastructuur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Nieuwe </a:t>
          </a:r>
          <a:r>
            <a:rPr lang="nl-NL" sz="800" kern="1200" dirty="0" err="1" smtClean="0"/>
            <a:t>cleanroom</a:t>
          </a:r>
          <a:r>
            <a:rPr lang="nl-NL" sz="800" kern="1200" dirty="0" smtClean="0"/>
            <a:t> met strenge eisen kledij, schoonmaak, ontsmetting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Elektronische documentatie en registratie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Apotheek op 2 locaties</a:t>
          </a:r>
          <a:endParaRPr lang="nl-NL" sz="800" kern="1200" dirty="0"/>
        </a:p>
      </dsp:txBody>
      <dsp:txXfrm>
        <a:off x="1325815" y="1129193"/>
        <a:ext cx="2013615" cy="1482931"/>
      </dsp:txXfrm>
    </dsp:sp>
    <dsp:sp modelId="{6526C70F-282E-4043-8663-ED85E3750444}">
      <dsp:nvSpPr>
        <dsp:cNvPr id="0" name=""/>
        <dsp:cNvSpPr/>
      </dsp:nvSpPr>
      <dsp:spPr>
        <a:xfrm>
          <a:off x="1069091" y="866568"/>
          <a:ext cx="210587" cy="2796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6254"/>
              </a:lnTo>
              <a:lnTo>
                <a:pt x="210587" y="279625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F03C3-199E-4FD5-98F4-240829596AAC}">
      <dsp:nvSpPr>
        <dsp:cNvPr id="0" name=""/>
        <dsp:cNvSpPr/>
      </dsp:nvSpPr>
      <dsp:spPr>
        <a:xfrm>
          <a:off x="1279679" y="2874749"/>
          <a:ext cx="2105887" cy="1576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Medewerkers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Geen bereiding indien ziek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Persoonlijke hygiëne (o.a. geen make-up)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Training: LAF </a:t>
          </a:r>
          <a:r>
            <a:rPr lang="nl-NL" sz="800" kern="1200" dirty="0" smtClean="0">
              <a:sym typeface="Wingdings" panose="05000000000000000000" pitchFamily="2" charset="2"/>
            </a:rPr>
            <a:t> isolator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Meer documenteren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Papier </a:t>
          </a:r>
          <a:r>
            <a:rPr lang="nl-NL" sz="800" kern="1200" dirty="0" smtClean="0">
              <a:sym typeface="Wingdings" panose="05000000000000000000" pitchFamily="2" charset="2"/>
            </a:rPr>
            <a:t> digitaal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Extra handelingen (o.a. </a:t>
          </a:r>
          <a:r>
            <a:rPr lang="nl-NL" sz="800" kern="1200" dirty="0" err="1" smtClean="0"/>
            <a:t>staalnames</a:t>
          </a:r>
          <a:r>
            <a:rPr lang="nl-NL" sz="800" kern="1200" dirty="0" smtClean="0"/>
            <a:t>)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Minder flexibiliteit (o.a. pauzes)</a:t>
          </a:r>
          <a:endParaRPr lang="nl-NL" sz="800" kern="1200" dirty="0"/>
        </a:p>
      </dsp:txBody>
      <dsp:txXfrm>
        <a:off x="1325843" y="2920913"/>
        <a:ext cx="2013559" cy="1483819"/>
      </dsp:txXfrm>
    </dsp:sp>
    <dsp:sp modelId="{C74B129E-2121-4864-B049-188EDBFC61DA}">
      <dsp:nvSpPr>
        <dsp:cNvPr id="0" name=""/>
        <dsp:cNvSpPr/>
      </dsp:nvSpPr>
      <dsp:spPr>
        <a:xfrm>
          <a:off x="3397368" y="615"/>
          <a:ext cx="2105877" cy="8659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Oncologisch dagziekenhuis</a:t>
          </a:r>
          <a:endParaRPr lang="nl-NL" sz="2600" kern="1200" dirty="0"/>
        </a:p>
      </dsp:txBody>
      <dsp:txXfrm>
        <a:off x="3422731" y="25978"/>
        <a:ext cx="2055151" cy="815227"/>
      </dsp:txXfrm>
    </dsp:sp>
    <dsp:sp modelId="{44E10318-579A-4C19-83DF-7D0A62AA9963}">
      <dsp:nvSpPr>
        <dsp:cNvPr id="0" name=""/>
        <dsp:cNvSpPr/>
      </dsp:nvSpPr>
      <dsp:spPr>
        <a:xfrm>
          <a:off x="3607956" y="866568"/>
          <a:ext cx="210587" cy="64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65"/>
              </a:lnTo>
              <a:lnTo>
                <a:pt x="210587" y="6494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50E04-A723-413A-8BC9-4C83B2891E97}">
      <dsp:nvSpPr>
        <dsp:cNvPr id="0" name=""/>
        <dsp:cNvSpPr/>
      </dsp:nvSpPr>
      <dsp:spPr>
        <a:xfrm>
          <a:off x="3818544" y="1083057"/>
          <a:ext cx="2105887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Infrastructuur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Doorgeefsas/buizenpost (1 richting!)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Opslag planbare bereidingen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Geen loket</a:t>
          </a:r>
          <a:endParaRPr lang="nl-NL" sz="800" kern="1200" dirty="0"/>
        </a:p>
      </dsp:txBody>
      <dsp:txXfrm>
        <a:off x="3843907" y="1108420"/>
        <a:ext cx="2055161" cy="815227"/>
      </dsp:txXfrm>
    </dsp:sp>
    <dsp:sp modelId="{E8292C06-F697-4537-8DD6-BFDA38832A0A}">
      <dsp:nvSpPr>
        <dsp:cNvPr id="0" name=""/>
        <dsp:cNvSpPr/>
      </dsp:nvSpPr>
      <dsp:spPr>
        <a:xfrm>
          <a:off x="3607956" y="866568"/>
          <a:ext cx="210587" cy="1999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9586"/>
              </a:lnTo>
              <a:lnTo>
                <a:pt x="210587" y="199958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8164D-E707-418F-8942-7A58068354A6}">
      <dsp:nvSpPr>
        <dsp:cNvPr id="0" name=""/>
        <dsp:cNvSpPr/>
      </dsp:nvSpPr>
      <dsp:spPr>
        <a:xfrm>
          <a:off x="3818544" y="2165499"/>
          <a:ext cx="2105887" cy="14013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Patiënt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Langere wachttijd </a:t>
          </a:r>
          <a:r>
            <a:rPr lang="nl-NL" sz="800" kern="1200" dirty="0" smtClean="0">
              <a:sym typeface="Wingdings" panose="05000000000000000000" pitchFamily="2" charset="2"/>
            </a:rPr>
            <a:t> inzetten op planbare bereidingen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Bloedafname op voorhand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Orale antitumorale therapie afhalen</a:t>
          </a:r>
          <a:endParaRPr lang="nl-NL" sz="800" kern="1200" dirty="0"/>
        </a:p>
      </dsp:txBody>
      <dsp:txXfrm>
        <a:off x="3859587" y="2206542"/>
        <a:ext cx="2023801" cy="1319225"/>
      </dsp:txXfrm>
    </dsp:sp>
    <dsp:sp modelId="{C1E47E86-5400-4601-A661-FF4E6A347201}">
      <dsp:nvSpPr>
        <dsp:cNvPr id="0" name=""/>
        <dsp:cNvSpPr/>
      </dsp:nvSpPr>
      <dsp:spPr>
        <a:xfrm>
          <a:off x="3607956" y="866568"/>
          <a:ext cx="210587" cy="3425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5867"/>
              </a:lnTo>
              <a:lnTo>
                <a:pt x="210587" y="34258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F7E3B-D821-4AA6-B2D7-D15FF229BF37}">
      <dsp:nvSpPr>
        <dsp:cNvPr id="0" name=""/>
        <dsp:cNvSpPr/>
      </dsp:nvSpPr>
      <dsp:spPr>
        <a:xfrm>
          <a:off x="3818544" y="3783299"/>
          <a:ext cx="2105887" cy="10182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Verpleging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Minder bellen, meer digitale communicatie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Kortere afstand tot </a:t>
          </a:r>
          <a:r>
            <a:rPr lang="nl-NL" sz="800" kern="1200" dirty="0" err="1" smtClean="0"/>
            <a:t>cleanroom</a:t>
          </a:r>
          <a:r>
            <a:rPr lang="nl-NL" sz="800" kern="1200" dirty="0" smtClean="0"/>
            <a:t> (o.a. SC ruimte)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Project bloedafname op voorhand</a:t>
          </a:r>
          <a:endParaRPr lang="nl-NL" sz="800" kern="1200" dirty="0"/>
        </a:p>
      </dsp:txBody>
      <dsp:txXfrm>
        <a:off x="3848368" y="3813123"/>
        <a:ext cx="2046239" cy="958626"/>
      </dsp:txXfrm>
    </dsp:sp>
    <dsp:sp modelId="{947C5A8B-8D10-4DFF-B933-71F61E500E1F}">
      <dsp:nvSpPr>
        <dsp:cNvPr id="0" name=""/>
        <dsp:cNvSpPr/>
      </dsp:nvSpPr>
      <dsp:spPr>
        <a:xfrm>
          <a:off x="3607956" y="866568"/>
          <a:ext cx="210587" cy="4811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1068"/>
              </a:lnTo>
              <a:lnTo>
                <a:pt x="210587" y="481106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97047-FEEF-41C8-A72D-756AE3B001B2}">
      <dsp:nvSpPr>
        <dsp:cNvPr id="0" name=""/>
        <dsp:cNvSpPr/>
      </dsp:nvSpPr>
      <dsp:spPr>
        <a:xfrm>
          <a:off x="3818544" y="5018062"/>
          <a:ext cx="2105887" cy="13191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 dirty="0" smtClean="0"/>
            <a:t>Arts</a:t>
          </a:r>
          <a:endParaRPr lang="nl-NL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smtClean="0"/>
            <a:t>Inzetten op planbare bereidingen (</a:t>
          </a:r>
          <a:r>
            <a:rPr lang="nl-NL" sz="800" kern="1200" dirty="0" err="1" smtClean="0"/>
            <a:t>dosebanding</a:t>
          </a:r>
          <a:r>
            <a:rPr lang="nl-NL" sz="800" kern="1200" dirty="0" smtClean="0"/>
            <a:t>, project bloedafname op voorhand)</a:t>
          </a:r>
          <a:endParaRPr lang="nl-NL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800" kern="1200" dirty="0" err="1" smtClean="0"/>
            <a:t>Herorganisatie</a:t>
          </a:r>
          <a:r>
            <a:rPr lang="nl-NL" sz="800" kern="1200" dirty="0" smtClean="0"/>
            <a:t> agenda dagziekenhuis disciplines oncologie </a:t>
          </a:r>
          <a:r>
            <a:rPr lang="nl-NL" sz="800" kern="1200" dirty="0" err="1" smtClean="0"/>
            <a:t>i.f.v</a:t>
          </a:r>
          <a:r>
            <a:rPr lang="nl-NL" sz="800" kern="1200" dirty="0" smtClean="0"/>
            <a:t>. planbare bereidingen</a:t>
          </a:r>
          <a:endParaRPr lang="nl-NL" sz="800" kern="1200" dirty="0"/>
        </a:p>
      </dsp:txBody>
      <dsp:txXfrm>
        <a:off x="3857181" y="5056699"/>
        <a:ext cx="2028613" cy="1241876"/>
      </dsp:txXfrm>
    </dsp:sp>
    <dsp:sp modelId="{0D2DE1C6-115A-4382-9EC9-90AA549BC773}">
      <dsp:nvSpPr>
        <dsp:cNvPr id="0" name=""/>
        <dsp:cNvSpPr/>
      </dsp:nvSpPr>
      <dsp:spPr>
        <a:xfrm>
          <a:off x="5936233" y="615"/>
          <a:ext cx="2105877" cy="8659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/>
            <a:t>Andere partners</a:t>
          </a:r>
          <a:endParaRPr lang="nl-NL" sz="2600" kern="1200" dirty="0"/>
        </a:p>
      </dsp:txBody>
      <dsp:txXfrm>
        <a:off x="5961596" y="25978"/>
        <a:ext cx="2055151" cy="815227"/>
      </dsp:txXfrm>
    </dsp:sp>
    <dsp:sp modelId="{62FB81C5-68C4-48A9-8ECB-7D4B50C6EFE4}">
      <dsp:nvSpPr>
        <dsp:cNvPr id="0" name=""/>
        <dsp:cNvSpPr/>
      </dsp:nvSpPr>
      <dsp:spPr>
        <a:xfrm>
          <a:off x="6146821" y="866568"/>
          <a:ext cx="210587" cy="64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465"/>
              </a:lnTo>
              <a:lnTo>
                <a:pt x="210587" y="6494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953159-6993-4BB1-8BEF-3CB6642E5724}">
      <dsp:nvSpPr>
        <dsp:cNvPr id="0" name=""/>
        <dsp:cNvSpPr/>
      </dsp:nvSpPr>
      <dsp:spPr>
        <a:xfrm>
          <a:off x="6357408" y="1083057"/>
          <a:ext cx="2105887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Labo</a:t>
          </a:r>
          <a:endParaRPr lang="nl-NL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Interpretatie </a:t>
          </a:r>
          <a:r>
            <a:rPr lang="nl-NL" sz="1000" kern="1200" dirty="0" err="1" smtClean="0"/>
            <a:t>staalnames</a:t>
          </a:r>
          <a:r>
            <a:rPr lang="nl-NL" sz="1000" kern="1200" dirty="0" smtClean="0"/>
            <a:t> (dagelijks i.p.v. wekelijks)</a:t>
          </a:r>
          <a:endParaRPr lang="nl-NL" sz="1000" kern="1200" dirty="0"/>
        </a:p>
      </dsp:txBody>
      <dsp:txXfrm>
        <a:off x="6382771" y="1108420"/>
        <a:ext cx="2055161" cy="815227"/>
      </dsp:txXfrm>
    </dsp:sp>
    <dsp:sp modelId="{A54178CC-BA27-445F-BD6A-E1B117CF4D18}">
      <dsp:nvSpPr>
        <dsp:cNvPr id="0" name=""/>
        <dsp:cNvSpPr/>
      </dsp:nvSpPr>
      <dsp:spPr>
        <a:xfrm>
          <a:off x="6146821" y="866568"/>
          <a:ext cx="210587" cy="1731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1906"/>
              </a:lnTo>
              <a:lnTo>
                <a:pt x="210587" y="173190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07AED-BCDA-4BB6-A21C-51AB0AFB4B16}">
      <dsp:nvSpPr>
        <dsp:cNvPr id="0" name=""/>
        <dsp:cNvSpPr/>
      </dsp:nvSpPr>
      <dsp:spPr>
        <a:xfrm>
          <a:off x="6357408" y="2165499"/>
          <a:ext cx="2105887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Schoonmaak</a:t>
          </a:r>
          <a:endParaRPr lang="nl-NL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Striktere en uitgebreidere schoonmaakprocedures</a:t>
          </a:r>
          <a:endParaRPr lang="nl-NL" sz="1000" kern="1200" dirty="0"/>
        </a:p>
      </dsp:txBody>
      <dsp:txXfrm>
        <a:off x="6382771" y="2190862"/>
        <a:ext cx="2055161" cy="815227"/>
      </dsp:txXfrm>
    </dsp:sp>
    <dsp:sp modelId="{5626951B-B419-4AD3-94D4-9D13DB4A3CB0}">
      <dsp:nvSpPr>
        <dsp:cNvPr id="0" name=""/>
        <dsp:cNvSpPr/>
      </dsp:nvSpPr>
      <dsp:spPr>
        <a:xfrm>
          <a:off x="6146821" y="866568"/>
          <a:ext cx="210587" cy="2814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4348"/>
              </a:lnTo>
              <a:lnTo>
                <a:pt x="210587" y="281434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30F3C4-1A15-4387-85CA-9893642D1E24}">
      <dsp:nvSpPr>
        <dsp:cNvPr id="0" name=""/>
        <dsp:cNvSpPr/>
      </dsp:nvSpPr>
      <dsp:spPr>
        <a:xfrm>
          <a:off x="6357408" y="3247940"/>
          <a:ext cx="2105887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IT</a:t>
          </a:r>
          <a:endParaRPr lang="nl-NL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Meer digitalisatie</a:t>
          </a:r>
          <a:endParaRPr lang="nl-NL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Spectra</a:t>
          </a:r>
          <a:endParaRPr lang="nl-NL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Isolator</a:t>
          </a:r>
          <a:endParaRPr lang="nl-NL" sz="1000" kern="1200" dirty="0"/>
        </a:p>
      </dsp:txBody>
      <dsp:txXfrm>
        <a:off x="6382771" y="3273303"/>
        <a:ext cx="2055161" cy="815227"/>
      </dsp:txXfrm>
    </dsp:sp>
    <dsp:sp modelId="{4116DB4F-EEB7-447B-966A-65BF6E4AAB60}">
      <dsp:nvSpPr>
        <dsp:cNvPr id="0" name=""/>
        <dsp:cNvSpPr/>
      </dsp:nvSpPr>
      <dsp:spPr>
        <a:xfrm>
          <a:off x="6146821" y="866568"/>
          <a:ext cx="210587" cy="3896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6790"/>
              </a:lnTo>
              <a:lnTo>
                <a:pt x="210587" y="38967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0427F-43AE-4638-89A8-7E42794BDBA7}">
      <dsp:nvSpPr>
        <dsp:cNvPr id="0" name=""/>
        <dsp:cNvSpPr/>
      </dsp:nvSpPr>
      <dsp:spPr>
        <a:xfrm>
          <a:off x="6357408" y="4330382"/>
          <a:ext cx="2105887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TD</a:t>
          </a:r>
          <a:endParaRPr lang="nl-NL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Strengere luchthuishouding </a:t>
          </a:r>
          <a:r>
            <a:rPr lang="nl-NL" sz="1000" kern="1200" dirty="0" err="1" smtClean="0"/>
            <a:t>cleanroom</a:t>
          </a:r>
          <a:endParaRPr lang="nl-NL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Isolator</a:t>
          </a:r>
          <a:endParaRPr lang="nl-NL" sz="1000" kern="1200" dirty="0"/>
        </a:p>
      </dsp:txBody>
      <dsp:txXfrm>
        <a:off x="6382771" y="4355745"/>
        <a:ext cx="2055161" cy="815227"/>
      </dsp:txXfrm>
    </dsp:sp>
    <dsp:sp modelId="{687391DA-385E-4029-8E41-45FB077885EF}">
      <dsp:nvSpPr>
        <dsp:cNvPr id="0" name=""/>
        <dsp:cNvSpPr/>
      </dsp:nvSpPr>
      <dsp:spPr>
        <a:xfrm>
          <a:off x="6146821" y="866568"/>
          <a:ext cx="210587" cy="4979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9232"/>
              </a:lnTo>
              <a:lnTo>
                <a:pt x="210587" y="497923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618BF-52DD-4542-BEAC-2F3AC22DA251}">
      <dsp:nvSpPr>
        <dsp:cNvPr id="0" name=""/>
        <dsp:cNvSpPr/>
      </dsp:nvSpPr>
      <dsp:spPr>
        <a:xfrm>
          <a:off x="6357408" y="5412824"/>
          <a:ext cx="2091076" cy="865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err="1" smtClean="0"/>
            <a:t>ZKHhygiëne</a:t>
          </a:r>
          <a:endParaRPr lang="nl-NL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smtClean="0"/>
            <a:t>Opstellen poetsprocedures</a:t>
          </a:r>
          <a:endParaRPr lang="nl-NL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000" kern="1200" dirty="0" err="1" smtClean="0"/>
            <a:t>Staalnames</a:t>
          </a:r>
          <a:r>
            <a:rPr lang="nl-NL" sz="1000" kern="1200" dirty="0" smtClean="0"/>
            <a:t> microbiële controle</a:t>
          </a:r>
          <a:endParaRPr lang="nl-NL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nl-NL" sz="1000" kern="1200" dirty="0"/>
        </a:p>
      </dsp:txBody>
      <dsp:txXfrm>
        <a:off x="6382771" y="5438187"/>
        <a:ext cx="2040350" cy="815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B782A-1B65-4061-97FE-B09C2B7A8250}" type="datetimeFigureOut">
              <a:rPr lang="nl-BE" smtClean="0"/>
              <a:t>20/05/2025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FC97B-6265-4188-B1DE-27AAEE28636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661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Stapsgewijze invoer aanpassingen richting PIC/s:</a:t>
            </a:r>
            <a:r>
              <a:rPr lang="nl-BE" baseline="0" dirty="0" smtClean="0"/>
              <a:t> kledingvoorschriften, handelingen en gedrag in de </a:t>
            </a:r>
            <a:r>
              <a:rPr lang="nl-BE" baseline="0" dirty="0" err="1" smtClean="0"/>
              <a:t>cleanroom</a:t>
            </a:r>
            <a:r>
              <a:rPr lang="nl-BE" baseline="0" dirty="0" smtClean="0"/>
              <a:t>, reinigingsprocedure, </a:t>
            </a:r>
            <a:r>
              <a:rPr lang="nl-BE" baseline="0" dirty="0" err="1" smtClean="0"/>
              <a:t>staalnames</a:t>
            </a:r>
            <a:r>
              <a:rPr lang="nl-BE" baseline="0" dirty="0" smtClean="0"/>
              <a:t>, omgevingscondities, ..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FC97B-6265-4188-B1DE-27AAEE286361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0826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Minder</a:t>
            </a:r>
            <a:r>
              <a:rPr lang="nl-BE" baseline="0" dirty="0" smtClean="0"/>
              <a:t> bellen, meer digitale communicatie </a:t>
            </a:r>
            <a:r>
              <a:rPr lang="nl-BE" baseline="0" dirty="0" smtClean="0">
                <a:sym typeface="Wingdings" panose="05000000000000000000" pitchFamily="2" charset="2"/>
              </a:rPr>
              <a:t> vb. als bereiding klaar is -&gt; wordt gescand -&gt; kan afgehaald worden (niet meer bellen)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FC97B-6265-4188-B1DE-27AAEE286361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2193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31576" y="4662731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07B630A-4AA9-6E4F-DE94-E2717BDAE28A}"/>
              </a:ext>
            </a:extLst>
          </p:cNvPr>
          <p:cNvSpPr/>
          <p:nvPr userDrawn="1"/>
        </p:nvSpPr>
        <p:spPr>
          <a:xfrm>
            <a:off x="427839" y="184558"/>
            <a:ext cx="2122414" cy="1535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 descr="Afbeelding met tekst, Graphics, logo, Lettertype&#10;&#10;Automatisch gegenereerde beschrijving">
            <a:extLst>
              <a:ext uri="{FF2B5EF4-FFF2-40B4-BE49-F238E27FC236}">
                <a16:creationId xmlns:a16="http://schemas.microsoft.com/office/drawing/2014/main" id="{9E8A4548-6E74-053C-E735-7347178EF4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10" y="442669"/>
            <a:ext cx="1933072" cy="16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9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nl-NL" dirty="0" err="1"/>
              <a:t>ddddd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330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0114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0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330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415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5083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137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11869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2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35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85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73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68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20-5-2025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007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216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1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Century Gothic" panose="020B0502020202020204" pitchFamily="34" charset="0"/>
          <a:ea typeface="+mj-ea"/>
          <a:cs typeface="Calibri"/>
        </a:defRPr>
      </a:lvl1pPr>
    </p:titleStyle>
    <p:bodyStyle>
      <a:lvl1pPr marL="198000" indent="-1980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432000" indent="-2124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68800" indent="-1584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PIC/S in </a:t>
            </a:r>
            <a:r>
              <a:rPr lang="nl-NL" dirty="0" err="1" smtClean="0"/>
              <a:t>the</a:t>
            </a:r>
            <a:r>
              <a:rPr lang="nl-NL" dirty="0" smtClean="0"/>
              <a:t> Picture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23/06/2025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Apothekers Leen Beerten en Eline De Groof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53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Inhoud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Inleiding</a:t>
            </a:r>
          </a:p>
          <a:p>
            <a:r>
              <a:rPr lang="nl-BE" dirty="0" smtClean="0"/>
              <a:t>PIC/S</a:t>
            </a:r>
          </a:p>
          <a:p>
            <a:r>
              <a:rPr lang="nl-BE" dirty="0" smtClean="0"/>
              <a:t>Nieuwe </a:t>
            </a:r>
            <a:r>
              <a:rPr lang="nl-BE" dirty="0" err="1" smtClean="0"/>
              <a:t>cleanroom</a:t>
            </a:r>
            <a:endParaRPr lang="nl-BE" dirty="0" smtClean="0"/>
          </a:p>
          <a:p>
            <a:r>
              <a:rPr lang="nl-BE" dirty="0"/>
              <a:t>Hoe doorlooptijd beperken?</a:t>
            </a:r>
          </a:p>
          <a:p>
            <a:r>
              <a:rPr lang="nl-BE" dirty="0" smtClean="0"/>
              <a:t>Samenwerking </a:t>
            </a:r>
            <a:r>
              <a:rPr lang="nl-BE" dirty="0" err="1"/>
              <a:t>Andreaz</a:t>
            </a:r>
            <a:r>
              <a:rPr lang="nl-BE" dirty="0"/>
              <a:t> netwerk</a:t>
            </a:r>
          </a:p>
          <a:p>
            <a:r>
              <a:rPr lang="nl-BE" dirty="0" smtClean="0"/>
              <a:t>Impact</a:t>
            </a:r>
          </a:p>
          <a:p>
            <a:r>
              <a:rPr lang="nl-BE" dirty="0" smtClean="0"/>
              <a:t>Jullie visie?</a:t>
            </a:r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340" y="3936165"/>
            <a:ext cx="3673327" cy="234103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957" y="1600202"/>
            <a:ext cx="2720576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Inleiding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PIC/S = P</a:t>
            </a:r>
            <a:r>
              <a:rPr lang="en-US" dirty="0" smtClean="0"/>
              <a:t>harmaceutical </a:t>
            </a:r>
            <a:r>
              <a:rPr lang="en-US" b="1" dirty="0"/>
              <a:t>I</a:t>
            </a:r>
            <a:r>
              <a:rPr lang="en-US" dirty="0"/>
              <a:t>nspection </a:t>
            </a:r>
            <a:r>
              <a:rPr lang="en-US" b="1" dirty="0"/>
              <a:t>C</a:t>
            </a:r>
            <a:r>
              <a:rPr lang="en-US" dirty="0"/>
              <a:t>o-Operation </a:t>
            </a:r>
            <a:r>
              <a:rPr lang="en-US" b="1" dirty="0" smtClean="0"/>
              <a:t>S</a:t>
            </a:r>
            <a:r>
              <a:rPr lang="en-US" dirty="0" smtClean="0"/>
              <a:t>cheme</a:t>
            </a:r>
          </a:p>
          <a:p>
            <a:endParaRPr lang="en-US" dirty="0"/>
          </a:p>
          <a:p>
            <a:r>
              <a:rPr lang="nl-BE" dirty="0"/>
              <a:t>Gids die advies geeft over het GMP bereiden van geneesmiddelen voor menselijk gebruik in </a:t>
            </a:r>
            <a:r>
              <a:rPr lang="nl-BE" dirty="0" smtClean="0"/>
              <a:t>zorginstellingen</a:t>
            </a:r>
          </a:p>
          <a:p>
            <a:endParaRPr lang="nl-BE" dirty="0"/>
          </a:p>
          <a:p>
            <a:r>
              <a:rPr lang="nl-BE" dirty="0" smtClean="0"/>
              <a:t>Controlerend orgaan in </a:t>
            </a:r>
            <a:r>
              <a:rPr lang="nl-BE" dirty="0"/>
              <a:t>België: </a:t>
            </a:r>
            <a:r>
              <a:rPr lang="nl-BE" b="1" dirty="0" smtClean="0"/>
              <a:t>FAGG </a:t>
            </a:r>
          </a:p>
          <a:p>
            <a:pPr marL="0" indent="0">
              <a:buNone/>
            </a:pPr>
            <a:endParaRPr lang="nl-BE" b="1" dirty="0" smtClean="0"/>
          </a:p>
          <a:p>
            <a:r>
              <a:rPr lang="nl-BE" dirty="0" smtClean="0"/>
              <a:t>Ziekenhuizen moeten voldoen vanaf 01 januari </a:t>
            </a:r>
            <a:r>
              <a:rPr lang="nl-BE" b="1" dirty="0" smtClean="0"/>
              <a:t>2026</a:t>
            </a:r>
          </a:p>
          <a:p>
            <a:pPr lvl="1"/>
            <a:r>
              <a:rPr lang="nl-BE" dirty="0" smtClean="0"/>
              <a:t>Bouw SFZ klaar tegen najaar 2026</a:t>
            </a:r>
          </a:p>
          <a:p>
            <a:pPr lvl="1"/>
            <a:r>
              <a:rPr lang="nl-BE" dirty="0" err="1" smtClean="0"/>
              <a:t>Intussentijd</a:t>
            </a:r>
            <a:r>
              <a:rPr lang="nl-BE" dirty="0" smtClean="0"/>
              <a:t> aanpassing werkwijze richting PIC/s normering in huidige infrastructuur</a:t>
            </a:r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271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PIC/S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600202"/>
            <a:ext cx="7162800" cy="4525963"/>
          </a:xfrm>
        </p:spPr>
        <p:txBody>
          <a:bodyPr/>
          <a:lstStyle/>
          <a:p>
            <a:r>
              <a:rPr lang="nl-BE" dirty="0" smtClean="0"/>
              <a:t>Doel: kwalitatieve steriele producten bereiden</a:t>
            </a:r>
          </a:p>
          <a:p>
            <a:endParaRPr lang="nl-BE" dirty="0" smtClean="0"/>
          </a:p>
          <a:p>
            <a:r>
              <a:rPr lang="nl-BE" dirty="0" smtClean="0"/>
              <a:t>Zegt WAT er moet gebeuren, maar niet HOE</a:t>
            </a:r>
          </a:p>
          <a:p>
            <a:endParaRPr lang="nl-BE" dirty="0" smtClean="0"/>
          </a:p>
          <a:p>
            <a:r>
              <a:rPr lang="nl-BE" dirty="0"/>
              <a:t>Strengere </a:t>
            </a:r>
            <a:r>
              <a:rPr lang="nl-BE" dirty="0" smtClean="0"/>
              <a:t>maatregelen </a:t>
            </a:r>
            <a:r>
              <a:rPr lang="nl-BE" dirty="0" err="1" smtClean="0"/>
              <a:t>opgelijst</a:t>
            </a:r>
            <a:r>
              <a:rPr lang="nl-BE" dirty="0" smtClean="0"/>
              <a:t> in 9 hoofdstukken met impact op:</a:t>
            </a:r>
          </a:p>
          <a:p>
            <a:pPr lvl="1"/>
            <a:r>
              <a:rPr lang="nl-BE" dirty="0"/>
              <a:t>Procedures, documentatie en registratie </a:t>
            </a:r>
          </a:p>
          <a:p>
            <a:pPr marL="219600" lvl="1" indent="0">
              <a:buNone/>
            </a:pPr>
            <a:r>
              <a:rPr lang="nl-BE" dirty="0"/>
              <a:t>	(</a:t>
            </a:r>
            <a:r>
              <a:rPr lang="nl-BE" dirty="0" err="1"/>
              <a:t>hfst</a:t>
            </a:r>
            <a:r>
              <a:rPr lang="nl-BE" dirty="0"/>
              <a:t>. 1, 2, 4, 5, 6, 8, 9</a:t>
            </a:r>
            <a:r>
              <a:rPr lang="nl-BE" dirty="0" smtClean="0"/>
              <a:t>)</a:t>
            </a:r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lvl="1"/>
            <a:r>
              <a:rPr lang="nl-BE" dirty="0" smtClean="0"/>
              <a:t>Omgevingscondities </a:t>
            </a:r>
            <a:r>
              <a:rPr lang="nl-BE" dirty="0"/>
              <a:t>met </a:t>
            </a:r>
            <a:r>
              <a:rPr lang="nl-BE" dirty="0" err="1"/>
              <a:t>staalnames</a:t>
            </a:r>
            <a:r>
              <a:rPr lang="nl-BE" dirty="0"/>
              <a:t> en eisen kledij en </a:t>
            </a:r>
            <a:r>
              <a:rPr lang="nl-BE" dirty="0" smtClean="0"/>
              <a:t>schoonmaak </a:t>
            </a:r>
          </a:p>
          <a:p>
            <a:pPr marL="219600" lvl="1" indent="0">
              <a:buNone/>
            </a:pPr>
            <a:r>
              <a:rPr lang="nl-BE" dirty="0"/>
              <a:t>	</a:t>
            </a:r>
            <a:r>
              <a:rPr lang="nl-BE" dirty="0" smtClean="0"/>
              <a:t>(</a:t>
            </a:r>
            <a:r>
              <a:rPr lang="nl-BE" dirty="0" err="1" smtClean="0"/>
              <a:t>hfst</a:t>
            </a:r>
            <a:r>
              <a:rPr lang="nl-BE" dirty="0" smtClean="0"/>
              <a:t>. 2, 3, 5, 6)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682" y="1131176"/>
            <a:ext cx="3749365" cy="546401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493" y="5001417"/>
            <a:ext cx="1450805" cy="648232"/>
          </a:xfrm>
          <a:prstGeom prst="rect">
            <a:avLst/>
          </a:prstGeom>
        </p:spPr>
      </p:pic>
      <p:sp>
        <p:nvSpPr>
          <p:cNvPr id="8" name="Rechthoek 7"/>
          <p:cNvSpPr/>
          <p:nvPr/>
        </p:nvSpPr>
        <p:spPr>
          <a:xfrm>
            <a:off x="7970682" y="2480733"/>
            <a:ext cx="343585" cy="2734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785" y="4694664"/>
            <a:ext cx="540630" cy="144039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753005" y="4334729"/>
            <a:ext cx="1196904" cy="216026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045" y="2923957"/>
            <a:ext cx="1395489" cy="93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4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Nieuwe </a:t>
            </a:r>
            <a:r>
              <a:rPr lang="nl-BE" dirty="0" err="1" smtClean="0"/>
              <a:t>cleanroom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600202"/>
            <a:ext cx="6459692" cy="4525963"/>
          </a:xfrm>
        </p:spPr>
        <p:txBody>
          <a:bodyPr/>
          <a:lstStyle/>
          <a:p>
            <a:r>
              <a:rPr lang="nl-BE" dirty="0" smtClean="0"/>
              <a:t>Nieuwbouw derde verdieping</a:t>
            </a:r>
          </a:p>
          <a:p>
            <a:endParaRPr lang="nl-BE" dirty="0" smtClean="0"/>
          </a:p>
          <a:p>
            <a:r>
              <a:rPr lang="nl-BE" dirty="0" smtClean="0"/>
              <a:t>Strengere eisen qua kledij, reiniging en ontsmetting tussen de verschillende zones (inkom – voorbereidingsruimte – bereidingsruimte) </a:t>
            </a:r>
          </a:p>
          <a:p>
            <a:pPr marL="0" indent="0">
              <a:buNone/>
            </a:pPr>
            <a:r>
              <a:rPr lang="nl-BE" dirty="0" smtClean="0"/>
              <a:t>     = langere doorlooptijd</a:t>
            </a:r>
          </a:p>
          <a:p>
            <a:endParaRPr lang="nl-BE" dirty="0" smtClean="0"/>
          </a:p>
          <a:p>
            <a:r>
              <a:rPr lang="nl-BE" dirty="0"/>
              <a:t>Bereiding in isolator: met sterilisatiecyclus = langere </a:t>
            </a:r>
            <a:r>
              <a:rPr lang="nl-BE" dirty="0" smtClean="0"/>
              <a:t>bereidingstijd</a:t>
            </a:r>
          </a:p>
          <a:p>
            <a:endParaRPr lang="nl-BE" dirty="0"/>
          </a:p>
          <a:p>
            <a:r>
              <a:rPr lang="nl-BE" dirty="0" smtClean="0"/>
              <a:t>Doorgeefsassen voorzien + buizenpost verbonden met dagziekenhuis</a:t>
            </a:r>
          </a:p>
          <a:p>
            <a:endParaRPr lang="nl-BE" dirty="0" smtClean="0"/>
          </a:p>
          <a:p>
            <a:r>
              <a:rPr lang="nl-BE" dirty="0" smtClean="0"/>
              <a:t>Geen loketfunctie, wel intercom</a:t>
            </a:r>
          </a:p>
          <a:p>
            <a:endParaRPr lang="nl-BE" dirty="0" smtClean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292" y="846139"/>
            <a:ext cx="4513108" cy="562592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C547E22-1364-A524-685D-D79A7674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575" y="3863183"/>
            <a:ext cx="3135945" cy="283121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87135" y="2578223"/>
            <a:ext cx="110066" cy="296641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93935" y="3086533"/>
            <a:ext cx="110066" cy="29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doorlooptijd beperken?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1800" dirty="0">
                <a:solidFill>
                  <a:srgbClr val="009BEF"/>
                </a:solidFill>
              </a:rPr>
              <a:t>Voorraadbereiding</a:t>
            </a:r>
            <a:r>
              <a:rPr lang="nl-BE" sz="1800" dirty="0"/>
              <a:t> = </a:t>
            </a:r>
          </a:p>
          <a:p>
            <a:pPr lvl="1"/>
            <a:r>
              <a:rPr lang="nl-BE" sz="1800" dirty="0"/>
              <a:t>niet op patiëntnaam bereid</a:t>
            </a:r>
          </a:p>
          <a:p>
            <a:pPr lvl="1"/>
            <a:r>
              <a:rPr lang="nl-BE" sz="1800" dirty="0"/>
              <a:t>bereiding met hoog verbruik</a:t>
            </a:r>
          </a:p>
          <a:p>
            <a:pPr lvl="1"/>
            <a:r>
              <a:rPr lang="nl-BE" sz="1800" dirty="0"/>
              <a:t>lange </a:t>
            </a:r>
            <a:r>
              <a:rPr lang="nl-BE" sz="1800" dirty="0" err="1"/>
              <a:t>fysico-chemische</a:t>
            </a:r>
            <a:r>
              <a:rPr lang="nl-BE" sz="1800" dirty="0"/>
              <a:t> stabiliteit (min. 14 dagen)</a:t>
            </a:r>
          </a:p>
          <a:p>
            <a:pPr lvl="1"/>
            <a:endParaRPr lang="nl-BE" sz="1800" dirty="0"/>
          </a:p>
          <a:p>
            <a:r>
              <a:rPr lang="nl-BE" sz="1800" dirty="0" err="1">
                <a:solidFill>
                  <a:srgbClr val="F78D1E"/>
                </a:solidFill>
              </a:rPr>
              <a:t>Planbaar</a:t>
            </a:r>
            <a:r>
              <a:rPr lang="nl-BE" sz="1800" dirty="0"/>
              <a:t> = </a:t>
            </a:r>
          </a:p>
          <a:p>
            <a:pPr lvl="1"/>
            <a:r>
              <a:rPr lang="nl-BE" sz="1800" dirty="0"/>
              <a:t>wel op patiëntnaam </a:t>
            </a:r>
            <a:r>
              <a:rPr lang="nl-BE" sz="1800" dirty="0" smtClean="0"/>
              <a:t>bereid (gevalideerd voorschrift nodig)</a:t>
            </a:r>
            <a:endParaRPr lang="nl-BE" sz="1800" dirty="0"/>
          </a:p>
          <a:p>
            <a:pPr lvl="1"/>
            <a:r>
              <a:rPr lang="nl-BE" sz="1800" dirty="0"/>
              <a:t>kans op </a:t>
            </a:r>
            <a:r>
              <a:rPr lang="nl-BE" sz="1800" dirty="0" err="1"/>
              <a:t>annulatie</a:t>
            </a:r>
            <a:r>
              <a:rPr lang="nl-BE" sz="1800" dirty="0"/>
              <a:t> moet zeer klein zijn (gaat om zeer dure producten)</a:t>
            </a:r>
          </a:p>
          <a:p>
            <a:pPr lvl="1"/>
            <a:r>
              <a:rPr lang="nl-BE" sz="1800" dirty="0" err="1"/>
              <a:t>fysico-chemische</a:t>
            </a:r>
            <a:r>
              <a:rPr lang="nl-BE" sz="1800" dirty="0"/>
              <a:t> stabiliteit minstens 48u</a:t>
            </a:r>
          </a:p>
          <a:p>
            <a:pPr marL="219600" lvl="1" indent="0">
              <a:buNone/>
            </a:pPr>
            <a:endParaRPr lang="nl-BE" sz="1800" dirty="0"/>
          </a:p>
          <a:p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Ad hoc </a:t>
            </a:r>
            <a:r>
              <a:rPr lang="nl-BE" sz="1800" dirty="0"/>
              <a:t>= rest</a:t>
            </a:r>
          </a:p>
          <a:p>
            <a:pPr marL="0" indent="0">
              <a:buNone/>
            </a:pPr>
            <a:endParaRPr lang="nl-BE" dirty="0"/>
          </a:p>
        </p:txBody>
      </p:sp>
      <p:cxnSp>
        <p:nvCxnSpPr>
          <p:cNvPr id="7" name="Rechte verbindingslijn met pijl 6"/>
          <p:cNvCxnSpPr/>
          <p:nvPr/>
        </p:nvCxnSpPr>
        <p:spPr>
          <a:xfrm>
            <a:off x="6995160" y="4450080"/>
            <a:ext cx="784860" cy="4038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8061960" y="4709160"/>
            <a:ext cx="3665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latin typeface="Century Gothic" panose="020B0502020202020204" pitchFamily="34" charset="0"/>
              </a:rPr>
              <a:t>Project bloedafname dag -1 met dr. Van Puijenbroek werd positief onthaald bij de patiënt, verpleging, arts en apotheek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839" y="5916794"/>
            <a:ext cx="842281" cy="70628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825" y="476042"/>
            <a:ext cx="3200677" cy="28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8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Hoe doorlooptijd beperken?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/>
          </a:p>
          <a:p>
            <a:pPr marL="219600" lvl="1" indent="0">
              <a:buNone/>
            </a:pPr>
            <a:endParaRPr lang="nl-BE" dirty="0" smtClean="0"/>
          </a:p>
          <a:p>
            <a:pPr marL="219600" lvl="1" indent="0">
              <a:buNone/>
            </a:pPr>
            <a:endParaRPr lang="nl-BE" dirty="0"/>
          </a:p>
          <a:p>
            <a:r>
              <a:rPr lang="nl-BE" dirty="0" smtClean="0"/>
              <a:t>Periodiek </a:t>
            </a:r>
            <a:r>
              <a:rPr lang="nl-BE" dirty="0"/>
              <a:t>wordt deze analyse opnieuw uitgevoerd en kunnen er producten heringedeeld worden</a:t>
            </a:r>
          </a:p>
          <a:p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Nog in te delen door werkgroep: </a:t>
            </a:r>
            <a:r>
              <a:rPr lang="nl-BE" dirty="0" smtClean="0">
                <a:solidFill>
                  <a:schemeClr val="bg1">
                    <a:lumMod val="50000"/>
                  </a:schemeClr>
                </a:solidFill>
              </a:rPr>
              <a:t>bleomycine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nl-BE" dirty="0" err="1" smtClean="0">
                <a:solidFill>
                  <a:schemeClr val="bg1">
                    <a:lumMod val="50000"/>
                  </a:schemeClr>
                </a:solidFill>
              </a:rPr>
              <a:t>daratumumab</a:t>
            </a:r>
            <a:r>
              <a:rPr lang="nl-BE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SC, </a:t>
            </a:r>
            <a:r>
              <a:rPr lang="nl-BE" dirty="0" err="1" smtClean="0">
                <a:solidFill>
                  <a:schemeClr val="bg1">
                    <a:lumMod val="50000"/>
                  </a:schemeClr>
                </a:solidFill>
              </a:rPr>
              <a:t>obinutuzumab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502" y="1053437"/>
            <a:ext cx="5026462" cy="44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Samenwerking </a:t>
            </a:r>
            <a:r>
              <a:rPr lang="nl-BE" dirty="0" err="1" smtClean="0"/>
              <a:t>Andreaz</a:t>
            </a:r>
            <a:r>
              <a:rPr lang="nl-BE" dirty="0" smtClean="0"/>
              <a:t> netwerk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661" y="3006436"/>
            <a:ext cx="6503245" cy="3622965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sz="1800" dirty="0" smtClean="0"/>
              <a:t>Wijze samenwerking wordt bekeken voor toekomst (2030?)</a:t>
            </a:r>
          </a:p>
          <a:p>
            <a:pPr>
              <a:lnSpc>
                <a:spcPct val="150000"/>
              </a:lnSpc>
            </a:pPr>
            <a:r>
              <a:rPr lang="nl-BE" sz="1800" dirty="0" smtClean="0"/>
              <a:t>Eerste stap reeds gezet:</a:t>
            </a:r>
          </a:p>
          <a:p>
            <a:pPr lvl="1">
              <a:lnSpc>
                <a:spcPct val="150000"/>
              </a:lnSpc>
            </a:pPr>
            <a:r>
              <a:rPr lang="nl-BE" sz="1800" dirty="0" err="1" smtClean="0"/>
              <a:t>Uniformisering</a:t>
            </a:r>
            <a:r>
              <a:rPr lang="nl-BE" sz="1800" dirty="0" smtClean="0"/>
              <a:t> </a:t>
            </a:r>
            <a:r>
              <a:rPr lang="nl-BE" sz="1800" dirty="0" err="1" smtClean="0"/>
              <a:t>stabilteiten</a:t>
            </a:r>
            <a:r>
              <a:rPr lang="nl-BE" sz="1800" dirty="0" smtClean="0"/>
              <a:t> en bewaarcondities bereidingen</a:t>
            </a:r>
          </a:p>
          <a:p>
            <a:pPr lvl="1">
              <a:lnSpc>
                <a:spcPct val="150000"/>
              </a:lnSpc>
            </a:pPr>
            <a:r>
              <a:rPr lang="nl-BE" sz="1800" dirty="0" err="1" smtClean="0"/>
              <a:t>Uniformisering</a:t>
            </a:r>
            <a:r>
              <a:rPr lang="nl-BE" sz="1800" dirty="0" smtClean="0"/>
              <a:t> bereidingsprocedures</a:t>
            </a:r>
          </a:p>
          <a:p>
            <a:pPr lvl="1">
              <a:lnSpc>
                <a:spcPct val="150000"/>
              </a:lnSpc>
            </a:pPr>
            <a:r>
              <a:rPr lang="nl-BE" sz="1800" dirty="0" smtClean="0"/>
              <a:t>Beslisboom bereiding </a:t>
            </a:r>
            <a:r>
              <a:rPr lang="nl-BE" sz="1800" dirty="0" err="1" smtClean="0"/>
              <a:t>cleanroom</a:t>
            </a:r>
            <a:r>
              <a:rPr lang="nl-BE" sz="1800" dirty="0" smtClean="0"/>
              <a:t> / afdeling</a:t>
            </a:r>
            <a:endParaRPr lang="nl-BE" sz="1800" dirty="0" smtClean="0"/>
          </a:p>
          <a:p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971" y="207018"/>
            <a:ext cx="1409822" cy="101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37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Impact</a:t>
            </a:r>
            <a:endParaRPr lang="nl-BE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70349773"/>
              </p:ext>
            </p:extLst>
          </p:nvPr>
        </p:nvGraphicFramePr>
        <p:xfrm>
          <a:off x="2031999" y="274640"/>
          <a:ext cx="9321801" cy="633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015" y="4384040"/>
            <a:ext cx="2490768" cy="181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Jullie visie?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Char char="Þ"/>
            </a:pPr>
            <a:r>
              <a:rPr lang="nl-BE" dirty="0" smtClean="0">
                <a:solidFill>
                  <a:srgbClr val="FF0000"/>
                </a:solidFill>
              </a:rPr>
              <a:t>Ingeven in </a:t>
            </a:r>
            <a:r>
              <a:rPr lang="nl-BE" dirty="0" err="1" smtClean="0">
                <a:solidFill>
                  <a:srgbClr val="FF0000"/>
                </a:solidFill>
              </a:rPr>
              <a:t>Kahoot</a:t>
            </a:r>
            <a:endParaRPr lang="nl-B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BE" dirty="0" smtClean="0"/>
          </a:p>
          <a:p>
            <a:pPr lvl="1"/>
            <a:r>
              <a:rPr lang="nl-BE" dirty="0" smtClean="0"/>
              <a:t>Wat is de doorlooptijd (gevalideerd voorschrift </a:t>
            </a:r>
            <a:r>
              <a:rPr lang="nl-BE" dirty="0" smtClean="0">
                <a:sym typeface="Wingdings" panose="05000000000000000000" pitchFamily="2" charset="2"/>
              </a:rPr>
              <a:t> aflevering) </a:t>
            </a:r>
            <a:r>
              <a:rPr lang="nl-BE" dirty="0" smtClean="0"/>
              <a:t>van een bereiding?</a:t>
            </a:r>
          </a:p>
          <a:p>
            <a:pPr lvl="2"/>
            <a:r>
              <a:rPr lang="nl-BE" dirty="0" smtClean="0"/>
              <a:t>Ad hoc bereiding in LAF-kast niet PIC/S conform (huidige werking)</a:t>
            </a:r>
          </a:p>
          <a:p>
            <a:pPr marL="410400" lvl="2" indent="0">
              <a:buNone/>
            </a:pPr>
            <a:endParaRPr lang="nl-BE" dirty="0" smtClean="0"/>
          </a:p>
          <a:p>
            <a:pPr lvl="1"/>
            <a:r>
              <a:rPr lang="nl-BE" dirty="0"/>
              <a:t>Wat is de doorlooptijd van een bereiding?</a:t>
            </a:r>
          </a:p>
          <a:p>
            <a:pPr lvl="2"/>
            <a:r>
              <a:rPr lang="nl-BE" dirty="0" smtClean="0"/>
              <a:t>Ad hoc bereiding in isolator (toekomst)</a:t>
            </a:r>
          </a:p>
          <a:p>
            <a:pPr marL="410400" lvl="2" indent="0">
              <a:buNone/>
            </a:pPr>
            <a:endParaRPr lang="nl-BE" dirty="0" smtClean="0"/>
          </a:p>
          <a:p>
            <a:pPr lvl="1"/>
            <a:r>
              <a:rPr lang="nl-BE" dirty="0" smtClean="0"/>
              <a:t>Wat is de meest patiëntvriendelijke afleverwijze van de orale antitumorale therapie zodra we in de nieuwe </a:t>
            </a:r>
            <a:r>
              <a:rPr lang="nl-BE" dirty="0" err="1" smtClean="0"/>
              <a:t>cleanroom</a:t>
            </a:r>
            <a:r>
              <a:rPr lang="nl-BE" dirty="0" smtClean="0"/>
              <a:t> zitten?</a:t>
            </a:r>
          </a:p>
          <a:p>
            <a:pPr lvl="2"/>
            <a:r>
              <a:rPr lang="nl-BE" dirty="0" smtClean="0"/>
              <a:t>Via loket apotheek (kelderverdieping)</a:t>
            </a:r>
          </a:p>
          <a:p>
            <a:pPr lvl="2"/>
            <a:r>
              <a:rPr lang="nl-BE" dirty="0" smtClean="0"/>
              <a:t>Via afhaal oncologisch dagziekenhuis (3</a:t>
            </a:r>
            <a:r>
              <a:rPr lang="nl-BE" baseline="30000" dirty="0" smtClean="0"/>
              <a:t>de</a:t>
            </a:r>
            <a:r>
              <a:rPr lang="nl-BE" dirty="0" smtClean="0"/>
              <a:t> verdieping nieuwbouw)</a:t>
            </a:r>
          </a:p>
          <a:p>
            <a:pPr lvl="2"/>
            <a:r>
              <a:rPr lang="nl-BE" dirty="0" smtClean="0"/>
              <a:t>Andere (mondelinge toelichting)</a:t>
            </a:r>
          </a:p>
          <a:p>
            <a:pPr marL="410400" lvl="2" indent="0">
              <a:buNone/>
            </a:pPr>
            <a:endParaRPr lang="nl-BE" dirty="0" smtClean="0"/>
          </a:p>
          <a:p>
            <a:pPr lvl="1"/>
            <a:r>
              <a:rPr lang="nl-BE" dirty="0" smtClean="0"/>
              <a:t>Interesse bezoek nieuwe </a:t>
            </a:r>
            <a:r>
              <a:rPr lang="nl-BE" dirty="0" err="1" smtClean="0"/>
              <a:t>cleanroom</a:t>
            </a:r>
            <a:r>
              <a:rPr lang="nl-BE" dirty="0" smtClean="0"/>
              <a:t> met isolator?</a:t>
            </a:r>
          </a:p>
          <a:p>
            <a:pPr lvl="2"/>
            <a:r>
              <a:rPr lang="nl-BE" dirty="0" smtClean="0"/>
              <a:t>Ja</a:t>
            </a:r>
          </a:p>
          <a:p>
            <a:pPr lvl="2"/>
            <a:r>
              <a:rPr lang="nl-BE" dirty="0" smtClean="0"/>
              <a:t>Nee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784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040" y="1666483"/>
            <a:ext cx="3112869" cy="370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P_wit voorblad.pptx" id="{92A7A245-221A-40A2-A893-E5DE42D92419}" vid="{9EEEBDB3-B55E-4582-A1D8-A1B192BC4D93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mschrijving xmlns="2ae6ceb8-3edd-4c48-b3bc-097375b38eca" xsi:nil="true"/>
    <TaxCatchAll xmlns="2ae6ceb8-3edd-4c48-b3bc-097375b38eca" xsi:nil="true"/>
    <lcf76f155ced4ddcb4097134ff3c332f xmlns="1989d431-ede0-44f8-b739-2a36df78c78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5658BF3739A4BA21F8530C4DF1510" ma:contentTypeVersion="19" ma:contentTypeDescription="Een nieuw document maken." ma:contentTypeScope="" ma:versionID="7fcf3905b9a3f513315e12e5531a227c">
  <xsd:schema xmlns:xsd="http://www.w3.org/2001/XMLSchema" xmlns:xs="http://www.w3.org/2001/XMLSchema" xmlns:p="http://schemas.microsoft.com/office/2006/metadata/properties" xmlns:ns2="1989d431-ede0-44f8-b739-2a36df78c789" xmlns:ns3="2ae6ceb8-3edd-4c48-b3bc-097375b38eca" targetNamespace="http://schemas.microsoft.com/office/2006/metadata/properties" ma:root="true" ma:fieldsID="f6902be2f573ac2839588ad28248f741" ns2:_="" ns3:_="">
    <xsd:import namespace="1989d431-ede0-44f8-b739-2a36df78c789"/>
    <xsd:import namespace="2ae6ceb8-3edd-4c48-b3bc-097375b38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Omschrijving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9d431-ede0-44f8-b739-2a36df78c7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c77171d-44d2-43ef-b68d-c6ea51d199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6ceb8-3edd-4c48-b3bc-097375b38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Omschrijving" ma:index="12" nillable="true" ma:displayName="Omschrijving" ma:internalName="Omschrijving" ma:readOnly="fals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1590609-0633-44e6-873e-5bdc42d1565e}" ma:internalName="TaxCatchAll" ma:showField="CatchAllData" ma:web="2ae6ceb8-3edd-4c48-b3bc-097375b38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Inhoudstype"/>
        <xsd:element ref="dc:title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DF301-4720-45F1-9B86-7127A515E6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C0641-AD8F-4436-9947-13F9B26DE488}">
  <ds:schemaRefs>
    <ds:schemaRef ds:uri="http://www.w3.org/XML/1998/namespace"/>
    <ds:schemaRef ds:uri="1989d431-ede0-44f8-b739-2a36df78c789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2ae6ceb8-3edd-4c48-b3bc-097375b38eca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6D159A2-046F-4969-A592-556AB43331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89d431-ede0-44f8-b739-2a36df78c789"/>
    <ds:schemaRef ds:uri="2ae6ceb8-3edd-4c48-b3bc-097375b38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SFZ_ppt_sjabloon_wit voorblad (2)</Template>
  <TotalTime>234</TotalTime>
  <Words>638</Words>
  <Application>Microsoft Office PowerPoint</Application>
  <PresentationFormat>Breedbeeld</PresentationFormat>
  <Paragraphs>153</Paragraphs>
  <Slides>11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Symbol</vt:lpstr>
      <vt:lpstr>Wingdings</vt:lpstr>
      <vt:lpstr>Office-thema</vt:lpstr>
      <vt:lpstr>PIC/S in the Picture</vt:lpstr>
      <vt:lpstr>Inhoud</vt:lpstr>
      <vt:lpstr>Inleiding</vt:lpstr>
      <vt:lpstr>PIC/S</vt:lpstr>
      <vt:lpstr>Nieuwe cleanroom</vt:lpstr>
      <vt:lpstr>Hoe doorlooptijd beperken?</vt:lpstr>
      <vt:lpstr>Hoe doorlooptijd beperken?</vt:lpstr>
      <vt:lpstr>Samenwerking Andreaz netwerk</vt:lpstr>
      <vt:lpstr>Impact</vt:lpstr>
      <vt:lpstr>Jullie visie?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Ilse Luypaerts</dc:creator>
  <cp:lastModifiedBy>Leen Beerten</cp:lastModifiedBy>
  <cp:revision>33</cp:revision>
  <dcterms:created xsi:type="dcterms:W3CDTF">2025-01-03T09:17:48Z</dcterms:created>
  <dcterms:modified xsi:type="dcterms:W3CDTF">2025-05-20T09:11:10Z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0x0101005815658BF3739A4BA21F8530C4DF1510</vt:lpwstr>
  </property>
</Properties>
</file>